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D57"/>
    <a:srgbClr val="FFE26D"/>
    <a:srgbClr val="FFF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445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66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9:14:38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1276 1 24575,'-12'0'0,"1"0"0,4 0 0,-1 0 0,0 0 0,1 0 0,-4 0 0,-2 0 0,-53 7 0,37-5 0,-29 4 0,0-1 0,29-4 0,-24 3 0,1-1 0,25-2 0,-53 3 0,57-4 0,-33 0 0,39 0 0,-21 0 0,28 0 0,-15 0 0,16 0 0,-6 0 0,8 0 0,-1 0 0,0 0 0,-3 3 0,3-2 0,-6 6 0,5-6 0,-19 2 0,16-3 0,-38 7 0,36-6 0,-36 9 0,38-9 0,-26 9 0,23-8 0,-21 11 0,21-11 0,-12 11 0,17-11 0,-11 11 0,12-8 0,-6 6 0,8-7 0,-1 3 0,0-3 0,-6 10 0,5-8 0,-12 11 0,15-12 0,-8 2 0,13 0 0,-6-3 0,7 3 0,-7 1 0,3-1 0,-1 1 0,-1-1 0,5 8 0,-6-10 0,6 15 0,-2-14 0,-1 18 0,3-14 0,-2 18 0,3-18 0,0 17 0,0-17 0,0 25 0,0-24 0,7 37 0,-2-34 0,12 45 0,-8-45 0,16 45 0,-15-46 0,27 46 0,-24-44 0,32 39 0,-34-41 0,34 31 0,-28-28 0,32 26 0,-29-26 0,30 22 0,-33-26 0,28 16 0,-33-19 0,36 15 0,-35-14 0,50 15 0,-43-15 0,68 19 0,-56-17 0,22 5 0,0-1 0,-21-8 0,63 17 0,-71-18 0,55 12 0,-60-14 0,40 9 0,-49-12 0,24 8 0,-25-9 0,32 9 0,-32-5 0,46 9 0,-42-8 0,59 14 0,-48-16 0,25 12 0,1 1 0,-18-13 0,29 11 0,0 0 0,-27-12 0,34 10 0,1 0 0,-33-9 0,40 10 0,0-1 0,-38-10 0,35 7 0,-2-1 0,-41-7 0,30 4 0,0-1 0,-37-4 0,45 6 0,-59-6 0,8 2 0,-11-3 0,1 0 0,-1 0 0,26-3 0,-20 2 0,72-7 0,-56 7 0,25-6 0,2 0 0,-24 4 0,63-15 0,-73 16 0,42-5 0,-53 7 0,11-3 0,-15 2 0,-3-6 0,0 3 0,3 0 0,7-13 0,-4 10 0,24-24 0,-22 20 0,28-20 0,-28 20 0,26-13 0,-28 18 0,25-18 0,-25 21 0,21-18 0,-21 16 0,21-9 0,-20 9 0,34-9 0,-32 13 0,35-16 0,-36 14 0,36-21 0,-34 21 0,34-18 0,-36 16 0,22-9 0,-24 8 0,17-7 0,-17 8 0,11-10 0,-13 10 0,13-8 0,-11 8 0,11-10 0,-12 7 0,15-10 0,-17 9 0,27-12 0,-27 11 0,31-18 0,-27 17 0,13-10 0,-16 13 0,3-6 0,-3 8 0,3-18 0,-7 18 0,3-12 0,-6 10 0,2-10 0,-3 8 0,0-21 0,0 20 0,0-14 0,-4 17 0,-3-13 0,-2 11 0,-5-12 0,6 17 0,-10-5 0,12 6 0,-18-4 0,21 1 0,-24-4 0,20 6 0,-31-12 0,25 14 0,-28-10 0,33 8 0,-34 1 0,32-3 0,-58 3 0,50-4 0,-77 0 0,76 4 0,-61-3 0,62 6 0,-51-9 0,44 8 0,-51-9 0,52 11 0,-48-7 0,53 6 0,-30-2 0,39 3 0,-15 0 0,16 0 0,-19 0 0,17 0 0,-21 0 0,22 0 0,-8 0 0,11 0 0,-1 0 0,1 0 0,-1 0 0,0 0 0,1 0 0,-1 0 0,-24-4 0,18 3 0,-76-10 0,64 6 0,-45-3 0,-4-1 0,35-1-3392,-53-1 0,-2 2 3392,50 2-1477,-27-4 1,7 2 1476,47 7 0,-29-5 0,40 4 0,-10 2 0,13-6 5322,-8 2-5322,4-2 0,-37-20 0,25 15 0,-61-32 0,59 31 0,-65-31 0,65 32 0,-54-18 0,57 22 4415,-34-3-4415,41 3 0,-19 4 0,22 0 0,-6 4 0,7 0 0,-3-3 0,3 2 0,-13-2 0,11 3 0,-15-4 0,16 3 0,-9-2 0,10 3 0,0-3 0,1 2 0,3-3 0,-4 4 0,4-3 0,-3 2 0,3-2 0,0-1 0,-27-13 0,21 9 0,-28-16 0,29 19 0,-6-6 0,8 7 0,-1-3 0,4 6 0,0-2 0</inkml:trace>
  <inkml:trace contextRef="#ctx0" brushRef="#br0" timeOffset="2299">2049 1527 24575,'0'12'0,"0"-1"0,0-4 0,0 1 0,0-1 0,0 5 0,0-4 0,0 38 0,0-30 0,-3 47 0,2-46 0,-3 43 0,4-40 0,0 36 0,0-45 0,0 31 0,0-26 0,0 25 0,0-25 0,0 18 0,0-24 0,0 24 0,0-22 0,0 22 0,0-24 0,-3 14 0,2-14 0,-2 10 0,3-10 0,0 24 0,0-22 0,0 51 0,0-47 0,3 72 0,-2-70 0,3 82 0,-4-77 0,2 31 0,-1 1 0,0-27 0,6 68 0,-6-75 0,3 35 0,-4-45 0,0 10 0,0-13 0,0-1 0,0 1 0,0-1 0,0 1 0,0-1 0,0 1 0,3 19 0,-2-10 0,6 51 0,-6-47 0,6 70 0,-6-73 0,6 57 0,-6-61 0,6 27 0,-7-31 0,7 14 0,-6-15 0,6 12 0,-7-12 0,4 16 0,-1-15 0,2 28 0,-1-25 0,3 29 0,-6-31 0,5 23 0,-5-23 0,6 17 0,-6-19 0,2 5 0,0-10 0,-2 3 0,6-6 0,-6 5 0,5 5 0,-5-2 0,2 6 0,-3-8 0,0-3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9:16:42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1 24575,'-12'0'0,"1"0"0,3 0 0,1 0 0,-1 0 0,0 0 0,-3 3 0,3-2 0,-13 9 0,10-8 0,-17 4 0,18-6 0,-11 0 0,13 0 0,-3 4 0,3-3 0,0 2 0,1-3 0,3 3 0,-3-2 0,3 2 0,-4-3 0,4 4 0,-3-3 0,3 2 0,-1 0 0,-1-2 0,1 12 0,-2-10 0,-4 17 0,6-14 0,-2 18 0,7-14 0,0 24 0,0-22 0,0 15 0,0-18 0,3-2 0,-2 0 0,2-3 0,1 0 0,-3 3 0,5-6 0,-2 5 0,4-5 0,-1 2 0,1-3 0,-4 4 0,3-3 0,-3 2 0,3-3 0,1 0 0,-1 0 0,1 0 0,-1 0 0,1 0 0,-1 0 0,1 0 0,-1 0 0,-2-3 0,1 2 0,-5-6 0,6 6 0,-3-6 0,3 6 0,-2-5 0,8-5 0,-11 1 0,12-4 0,-13 6 0,2 1 0,-3-1 0,3-3 0,-2 3 0,6-14 0,-6 12 0,2-11 0,-3 19 0,0 0 0,0 9 0,0 11 0,0-7 0,0 13 0,0-15 0,0 6 0,0-8 0,0 11 0,0-8 0,0 17 0,0-17 0,3 21 0,-2-20 0,3 26 0,-1-25 0,-2 19 0,2-22 0,0 22 0,2-19 0,-1 18 0,-1-20 0,0 14 0,2-10 0,-1 18 0,0-18 0,-1 11 0,-2-17 0,2 3 0,-3-4 0,0 7 0,4-8 0,-4 11 0,4-12 0,-4 16 0,0-11 0,0 14 0,0-15 0,0 19 0,0-18 0,0 18 0,0-19 0,0 5 0,0-6 0,0-1 0,-4-3 0,4 3 0,-11 7 0,6-4 0,-6 11 0,4-16 0,-1 2 0,4-4 0,-3-2 0,-5 2 0,3-3 0,-34-3 0,24 2 0,-38-2 0,40 3 0,-14 0 0,22-4 0,-2 3 0,4-2 0,-1 0 0,0 2 0,1-3 0,-1 1 0,1 2 0,-8-9 0,9 5 0,-4-3 0,10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9:16:30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 1 24575,'-47'33'0,"-1"0"0,-22 18 0,60-48 0</inkml:trace>
  <inkml:trace contextRef="#ctx0" brushRef="#br0" timeOffset="1223">218 37 24575,'3'8'0,"-2"2"0,2-5 0,0-1 0,-2 2 0,6-5 0,-6 6 0,2-3 0,-3 4 0,4 2 0,-4-1 0,7 5 0,-3-9 0,4 12 0,-1-11 0,-3 11 0,0-9 0,-1 3 0,-2-3 0,2-1 0,-3 1 0,0-1 0,0 1 0,4-1 0,-4 1 0,4 3 0,-4-3 0,3-1 0,-2-7 0,2-7 0,-6-2 0,2-2 0,-6 4 0,6-1 0,-2 0 0,0 1 0,2-1 0,-6 0 0,6 1 0,-2 3 0,3 0 0</inkml:trace>
  <inkml:trace contextRef="#ctx0" brushRef="#br0" timeOffset="2303">125 11 24575,'-4'8'0,"4"2"0,-7-6 0,6 4 0,-2-1 0,-1-3 0,3 3 0,-2-3 0,-4 14 0,2 2 0,-2 0 0,0 7 0,6-17 0,-6 14 0,6-15 0,-6 16 0,7-15 0,-7 20 0,6-19 0,-6 27 0,6-26 0,-5 23 0,5-25 0,-3 11 0,4-13 0,0 3 0,0-3 0,0-1 0,0 1 0,-3-4 0,2 2 0,-2 5 0,3-2 0,0 12 0,0-12 0,0 9 0,0-10 0,0 3 0,0-3 0,0-1 0,0 1 0,0-1 0,0 1 0,0-1 0,0 1 0,0-1 0,0 1 0,0-1 0,3 1 0,-2-1 0,9 4 0,-8-3 0,18 24 0,-13-20 0,17 37 0,-15-40 0,9 21 0,-13-25 0,5 2 0,-6-3 0,4-4 0,-4 3 0,2-2 0,-5 2 0,3-3 0</inkml:trace>
  <inkml:trace contextRef="#ctx0" brushRef="#br0" timeOffset="4420">423 631 24575,'7'4'0,"-3"2"0,0-1 0,-1-1 0,-2 2 0,9 2 0,-5 0 0,6 3 0,-4 3 0,4 2 0,-3-3 0,6 3 0,-9-11 0,9 9 0,-9-9 0,6 12 0,-4-14 0,4 20 0,-3-20 0,3 17 0,-3-18 0,2 18 0,-1-17 0,-2 14 0,-3-20 0,-4 2 0,0-6 0,3-1 0,-2 1 0,2-1 0,-3 0 0,0 1 0,3 2 0,-2-1 0,3 1 0,-1-6 0,-2 3 0,5-3 0,-1 3 0,-1 1 0,-1-1 0,-3 0 0,0 1 0,3 3 0,-2-3 0,3 3 0,-1-1 0,-2-1 0,5 5 0,-5-6 0,3 3 0,-1 0 0,-2-3 0,2 3 0,-3-4 0,3 0 0,-2 1 0,6-1 0,-6 0 0,5 1 0,-5-1 0,6 1 0,-6-1 0,2 0 0,0 4 0,-2-3 0,6 6 0,-3 1 0,4 1 0,-1 3 0,-3-1 0,13 8 0,-10-2 0,17 12 0,-15-12 0,8 15 0,-8-17 0,2 13 0,-7-15 0,2 6 0,-5-4 0,9 25 0,-5-18 0,3 18 0,-5-25 0,7 4 0,-7-2 0,10 5 0,-12-6 0,5 3 0,-5-3 0,6-4 0,-6 2 0,2-1 0,0-1 0,-2-4 0,3-5 0,-4-2 0,0-1 0,0 1 0,0-4 0,0 2 0,3-16 0,-2 14 0,5-16 0,-5 17 0,9-18 0,-8 17 0,11-20 0,-11 21 0,8-22 0,-6 25 0,4-20 0,-4 21 0,9-15 0,-10 11 0,17-18 0,-18 17 0,12-10 0,-14 17 0,4 0 0</inkml:trace>
  <inkml:trace contextRef="#ctx0" brushRef="#br0" timeOffset="5697">1192 582 24575,'7'9'0,"-3"1"0,0-6 0,-4 3 0,0 1 0,0-1 0,3 1 0,-2-1 0,2 1 0,-3 3 0,0-3 0,0 3 0,4-3 0,-4-1 0,7 7 0,-6-5 0,2 6 0,-3-8 0,0 1 0,0-1 0,0 1 0,0-1 0,0 1 0,0-1 0,0 1 0,0-1 0,0 1 0,0-1 0,0 11 0,4-8 0,-3 29 0,2-26 0,0 25 0,-2-28 0,2 4 0,-3-11 0</inkml:trace>
  <inkml:trace contextRef="#ctx0" brushRef="#br0" timeOffset="6447">1221 717 24575,'8'-5'0,"-1"-1"0,1 1 0,-1-2 0,1-1 0,-1 0 0,5 0 0,-4 4 0,4-3 0,-5 6 0,5-6 0,-4 3 0,28-15 0,-23 13 0,36-22 0,-38 25 0,13-11 0,-16 14 0,-1 0 0,1 0 0,-1 0 0,1 0 0,-1 0 0,1 0 0,-1 0 0,1 0 0,-1 0 0,1 0 0,6 3 0,-5-2 0,5 6 0,-6-6 0,-1 2 0,-2 0 0,-2-2 0,-3 3 0</inkml:trace>
  <inkml:trace contextRef="#ctx0" brushRef="#br0" timeOffset="8410">2081 672 24575,'-7'-4'0,"2"-3"0,-1 6 0,1-2 0,-2 3 0,3-4 0,-3 3 0,3-2 0,-4 3 0,0 0 0,1 0 0,2 3 0,-1-2 0,1 2 0,1 1 0,-3-3 0,7 5 0,-7-5 0,6 6 0,-6-6 0,6 5 0,-2-2 0,0 1 0,2 1 0,-6-5 0,6 6 0,-2-3 0,-1 0 0,3 3 0,-5-6 0,5 5 0,-6-5 0,6 6 0,-2-3 0,-1 0 0,4 3 0,-7-3 0,6 3 0,-6 1 0,6-1 0,-2 1 0,3-1 0,0 1 0,0-1 0,0 1 0,0-1 0,0 14 0,0-10 0,3 17 0,1-19 0,4 5 0,-1-7 0,8 8 0,-6-6 0,5 5 0,-7-10 0,1 3 0,-4-3 0,3 0 0,-3-1 0,7-3 0,-3 0 0,10 4 0,-9-3 0,15 5 0,-14-5 0,21 2 0,-20-3 0,20 4 0,-21-3 0,20 2 0,-19-3 0,20 0 0,-21 0 0,4-3 0,-7 2 0,-6-6 0,2 3 0,-3-4 0,0 1 0,0-1 0,0-3 0,0 2 0,0-2 0,0 4 0,-3-1 0,2 1 0,-3-1 0,1 4 0,-1-10 0,-4 12 0,1-22 0,-1 17 0,-3-17 0,6 14 0,-5-4 0,9 6 0,-3 1 0,4-1 0,-3 0 0,2 1 0,-6-4 0,3 6 0,0-9 0,-3 12 0,6-8 0,-5 6 0,1-4 0,-2 4 0,-1-3 0,0 3 0,1 0 0,-1-3 0,1 6 0,2-2 0,2 3 0</inkml:trace>
  <inkml:trace contextRef="#ctx0" brushRef="#br0" timeOffset="9850">2598 537 24575,'0'12'0,"0"-1"0,0-4 0,0 1 0,0-1 0,0 4 0,0-3 0,0 3 0,0 3 0,-3-5 0,2 16 0,-2-15 0,3 17 0,3-17 0,-2 11 0,2-13 0,0 10 0,-2-9 0,3 12 0,-4-12 0,3 5 0,-2-6 0,2-1 0,-3 1 0,0-8 0,0-7 0,0-3 0,0-4 0,0 6 0,0 1 0,0-1 0,0 1 0,0-1 0,0-3 0,0 2 0,0-2 0,0 4 0,0-1 0,3 4 0,-2-3 0,6 3 0,-6-4 0,5 4 0,-1-3 0,-1 3 0,2 0 0,-5-3 0,6 6 0,-6-6 0,5 7 0,-1-4 0,2 4 0,1 0 0,6 0 0,-8 4 0,10-4 0,-11 4 0,6-1 0,-3-2 0,-4 6 0,2-7 0,-1 4 0,-1-1 0,2-2 0,-5 6 0,6-7 0,-3 7 0,0-3 0,3 0 0,0 6 0,-2-5 0,9 10 0,-9-10 0,2 8 0,0-11 0,-3 11 0,4-11 0,-4 11 0,-1-8 0,0 9 0,2-6 0,-1 3 0,-1-3 0,-3-1 0,3-3 0,-2 3 0,3-6 0,-4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9:16:43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24575,'4'8'0,"3"-1"0,-6 1 0,2 3 0,0-6 0,1 6 0,1-3 0,1 0 0,-5 3 0,9 3 0,-8-5 0,11 26 0,-11-22 0,8 31 0,-6-35 0,3 31 0,-2-32 0,1 36 0,-5-31 0,2 14 0,-3-19 0,4 6 0,-3-5 0,5 23 0,-5-21 0,2 18 0,-3-21 0,0-1 0,0-3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9:16:44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9:31:23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1545 94 24575,'-7'-5'0,"-1"-1"0,1 5 0,-1-6 0,0 6 0,-6-6 0,5 3 0,-13 0 0,13 0 0,-12 1 0,12 2 0,-16-6 0,15 7 0,-21-7 0,20 6 0,-28-6 0,28 6 0,-31-2 0,26 3 0,-38-4 0,36 3 0,-62-2 0,57 3 0,-33-2 0,-1 0 0,27 1 0,-24-1 0,3 0 0,30 2 0,-48 0 0,55 0 0,-28-3 0,31 2 0,-6-2 0,9 3 0,0 0 0,1 0 0,-1 0 0,1 0 0,-1 0 0,0 0 0,1 0 0,-4 3 0,2-2 0,-5 2 0,9 1 0,-16 0 0,15 0 0,-16-1 0,14-3 0,-6 0 0,5 0 0,-9 4 0,9-4 0,-22 7 0,19-6 0,-23 6 0,25-7 0,-11 4 0,12-4 0,-9 3 0,9-2 0,-9 2 0,10 1 0,-3-4 0,3 4 0,1-1 0,-1-2 0,0 2 0,4 1 0,-6-4 0,5 4 0,-13 2 0,9-4 0,-6 8 0,8-9 0,3 6 0,-3-7 0,3 4 0,-1-1 0,-1-2 0,1 6 0,1-3 0,-9 7 0,7-6 0,-9 5 0,11-6 0,-6 7 0,8-3 0,-15 13 0,11-11 0,-8 11 0,10-13 0,-7 13 0,10-11 0,-6 17 0,4-20 0,2 30 0,-3-28 0,4 28 0,0-27 0,7 18 0,-2-18 0,16 21 0,-11-21 0,21 21 0,-24-21 0,20 11 0,-21-16 0,15 5 0,-12-9 0,12 9 0,-12-8 0,29 8 0,-21-10 0,56 7 0,-48-6 0,34 1 0,2 0 0,-28-2 0,32 0 0,0 0 0,-33 0 0,30 0 0,0 0 0,-26 0 0,29-2 0,-2 0 0,-37 1 0,62-6 0,-75 6 0,26-2 0,-30 3 0,5 0 0,-9-3 0,5 2 0,-5-3 0,12 4 0,-8 0 0,22-6 0,-19 4 0,25-8 0,-26 9 0,10-6 0,-14 6 0,1-5 0,-1 5 0,8-9 0,-10 4 0,19-8 0,-18 6 0,15-7 0,-12 10 0,8-12 0,-8 11 0,9-8 0,-10 10 0,13-13 0,-11 13 0,11-16 0,-13 18 0,6-11 0,-5 8 0,1-10 0,-2 10 0,3-8 0,-3 11 0,3-8 0,-7 6 0,6-4 0,-5 0 0,6 1 0,-7-1 0,3 4 0,-6-3 0,2 3 0,-3-4 0,0 1 0,0-1 0,0 0 0,0 1 0,0-1 0,0 0 0,-3 4 0,-2-3 0,1 7 0,1-4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9:31:26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1039 1 24575,'-12'0'0,"1"0"0,3 0 0,1 0 0,-1 0 0,0 0 0,1 0 0,-1 0 0,1 0 0,-18 0 0,13 0 0,-53 3 0,44-2 0,-31 1 0,-1 0 0,23-2 0,-21 0 0,1 0 0,26 0 0,-61 0 0,63 0 0,-57 0 0,63 0 0,-48 0 0,50 0 0,-38 0 0,39 0 0,-26 0 0,29 0 0,-15 0 0,16 0 0,-5 0 0,6 0 0,4 3 0,-3-2 0,6 6 0,-6-3 0,3 3 0,0 1 0,-6 6 0,5-8 0,-10 14 0,10-14 0,-5 11 0,9-8 0,-6-2 0,6 0 0,-5-6 0,5 5 0,-9 12 0,8-7 0,-12 13 0,9-19 0,-2 5 0,3-6 0,4 3 0,0 1 0,0 6 0,0-5 0,0 9 0,0-10 0,0 6 0,0-5 0,7 8 0,-5-8 0,14 22 0,-10-19 0,12 19 0,-10-22 0,10 8 0,-13-8 0,15 11 0,-14-13 0,18 20 0,-14-24 0,11 17 0,-12-18 0,8 8 0,-8-6 0,9 0 0,-13 3 0,5-6 0,-6 2 0,13 0 0,-7 2 0,48-1 0,-32-1 0,30-1 0,3 0 0,-18-1 0,28 1 0,-1-1 0,-32-1 0,25 1 0,-1-2 0,-36-2 0,59 2 0,-70-2 0,35-1 0,-32 3 0,30-5 0,-30 5 0,29-6 0,-33 6 0,29-6 0,-30 3 0,17-4 0,-20 4 0,6-3 0,-5 7 0,5-7 0,-6 6 0,6-6 0,-9 3 0,5 0 0,-9-3 0,3 3 0,-1 0 0,1-7 0,0 6 0,3-6 0,-6 4 0,5-1 0,-5 0 0,3 1 0,-4-1 0,3-10 0,-2 8 0,2-11 0,-3 13 0,0-10 0,0 8 0,0-7 0,-3 12 0,-2-12 0,-2 11 0,-8-22 0,6 20 0,-9-19 0,10 21 0,-10-15 0,9 12 0,-9-9 0,9 13 0,-5-5 0,9 5 0,-5 1 0,9-3 0,-6 6 0,3-2 0,0 0 0,-3 2 0,3-3 0,-1 1 0,-5 2 0,9-6 0,-10 7 0,11-7 0,-7 6 0,6-6 0,-2 6 0,3-2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3T19:31:19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0 15740,'4'98'0,"1"-1"0,-1 1 0,1-1 0,-1 1 0,1-1 0,-1 1 0,1-1 0,-1 1 0,1-1 0,-1 1 0,1-1 0,-1 0 0,1 1 0,-1-1 0,0 1 0,1-1 0,-1 1 0,1 5 0,0 8 0,1 5 0,-1 3 0,1 2 0,-1-1 0,1-3 0,-1-4 0,0-8 0,-1-8 0,0-10 0,0-14 0,-2-14 0,0-18 0,-1-18 3798,-1-15-3798,0-1 1524,0 1-1524,0 17 817,0-14-817,0 24 2696,0-25-2696,3 4 0,-2-10 0,2-4 0</inkml:trace>
  <inkml:trace contextRef="#ctx0" brushRef="#br0" timeOffset="1581">0 3386 24575,'8'4'0,"-4"3"0,3-6 0,-3 2 0,3 0 0,8-2 0,-6 3 0,15 2 0,-14-4 0,32 22 0,-29-16 0,47 35 0,-45-30 0,33 25 0,-37-28 0,13 11 0,-15-16 0,-2 5 0,0-9 0,-3 2 0,4-3 0,-1 0 0,1-3 0,-1 2 0,26-39 0,-15 19 0,21-25 0,1-4 0,-12 17-3392,23-33 0,1 1 3392,-24 32-1764,16-27 0,-1 2 1764,-24 37-1334,31-53 1334,-39 64 0,10-29 0,-16 33 0,-2-5 0,-3 7 0</inkml:trace>
  <inkml:trace contextRef="#ctx0" brushRef="#br0" timeOffset="11530">242 3408 24575,'4'8'0,"-1"-1"0,-3 1 0,0-1 0,0 1 0,3-1 0,-2 1 0,6-4 0,-6 2 0,2-1 0,-3 2 0,0 1 0,4-4 0,-4 2 0,4-1 0,-4 2 0,0 1 0,0-1 0,3 4 0,-2-3 0,6 0 0,-7-2 0,4-1 0,-4 2 0,0 1 0,3-4 0,-2-1 0,2-3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C758-CAA7-994F-A450-946CA5160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B94EB-B261-B849-A1CA-AE1005F8A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099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7BE4BE-79C8-4233-A2AC-A3282548EFE9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787B94-92DC-4986-86B5-9D9CE464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03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18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14BC-19B6-504B-BD9C-83D92AAA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C28F-7E43-E843-B4D9-73C8D33E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B2EE3-77B2-0E47-8A0B-D01A12D1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93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5B49-058B-FA48-9A8A-CC3F24DD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A92A1-7880-4343-9A4A-918B98864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D5B44-20D9-7447-ABE0-545508A7B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24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D05E-582C-FE40-8A4A-2016AC5C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16BE0-8A2D-3E4C-BCBF-22AC7C296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7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364A17-0024-6A44-B461-B7F0B62C7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F5558-6FE9-5440-BD96-F54594246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94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FB56-556F-CE40-BFDF-D058E7D0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2A7B7-D539-FD44-9DDE-C3648D00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90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20DC-E86E-F04B-ADC1-B02F9EFA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06D56-858E-B44B-B6EB-68E10B360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899168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11522-9D52-6844-9624-515AB4BD9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90363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690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8C52-F9F0-C34C-B4F0-B3B7667A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E6F9E-77E1-D147-AFC8-F914BC942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53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72C1F0-FBC5-4021-9ACE-E174A62BFCCE}"/>
              </a:ext>
            </a:extLst>
          </p:cNvPr>
          <p:cNvSpPr/>
          <p:nvPr/>
        </p:nvSpPr>
        <p:spPr>
          <a:xfrm>
            <a:off x="429208" y="1639005"/>
            <a:ext cx="11333584" cy="435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EE5D9D-8A8F-448C-A26F-899FF17D4192}"/>
              </a:ext>
            </a:extLst>
          </p:cNvPr>
          <p:cNvSpPr/>
          <p:nvPr/>
        </p:nvSpPr>
        <p:spPr>
          <a:xfrm>
            <a:off x="6327710" y="1639005"/>
            <a:ext cx="5435082" cy="435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947E36-1ED8-4AEE-BF04-217700D19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3731" y="2122070"/>
            <a:ext cx="10314991" cy="3416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40CB9-5ACB-4190-8BB9-B1E1038B1537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D61977D-56F7-420B-9B01-D89B01CA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07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72C1F0-FBC5-4021-9ACE-E174A62BFCCE}"/>
              </a:ext>
            </a:extLst>
          </p:cNvPr>
          <p:cNvSpPr/>
          <p:nvPr/>
        </p:nvSpPr>
        <p:spPr>
          <a:xfrm>
            <a:off x="429208" y="1639005"/>
            <a:ext cx="11333584" cy="11445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947E36-1ED8-4AEE-BF04-217700D19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3731" y="1639005"/>
            <a:ext cx="10314991" cy="11445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40CB9-5ACB-4190-8BB9-B1E1038B1537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D61977D-56F7-420B-9B01-D89B01CA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92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72C1F0-FBC5-4021-9ACE-E174A62BFCCE}"/>
              </a:ext>
            </a:extLst>
          </p:cNvPr>
          <p:cNvSpPr/>
          <p:nvPr/>
        </p:nvSpPr>
        <p:spPr>
          <a:xfrm>
            <a:off x="429208" y="1639005"/>
            <a:ext cx="11333584" cy="2211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947E36-1ED8-4AEE-BF04-217700D19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3731" y="1639005"/>
            <a:ext cx="10314991" cy="22113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40CB9-5ACB-4190-8BB9-B1E1038B1537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D61977D-56F7-420B-9B01-D89B01CA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37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rgbClr val="FFE2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3C8F84-EA7B-4A46-808B-258D3DD9D6B7}"/>
              </a:ext>
            </a:extLst>
          </p:cNvPr>
          <p:cNvSpPr/>
          <p:nvPr/>
        </p:nvSpPr>
        <p:spPr>
          <a:xfrm>
            <a:off x="429208" y="1639005"/>
            <a:ext cx="5469294" cy="435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71E0A9-D481-4CAD-9FFE-E4E3CBA8ECFC}"/>
              </a:ext>
            </a:extLst>
          </p:cNvPr>
          <p:cNvSpPr/>
          <p:nvPr/>
        </p:nvSpPr>
        <p:spPr>
          <a:xfrm>
            <a:off x="6327710" y="1639005"/>
            <a:ext cx="5435082" cy="435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0AEBFA-A6B2-4705-B9E8-89BE64020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10" y="2127250"/>
            <a:ext cx="4492690" cy="3400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E4A2F1-D295-4180-926E-344AB37A0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7924" y="2127250"/>
            <a:ext cx="4394654" cy="3349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AE482-7B99-4B1A-B39F-BC7AC792F349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D65200D0-8510-4A5C-AA05-A2753901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792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solidFill>
          <a:srgbClr val="FFE2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71E0A9-D481-4CAD-9FFE-E4E3CBA8ECFC}"/>
              </a:ext>
            </a:extLst>
          </p:cNvPr>
          <p:cNvSpPr/>
          <p:nvPr/>
        </p:nvSpPr>
        <p:spPr>
          <a:xfrm>
            <a:off x="6327710" y="1639005"/>
            <a:ext cx="5435082" cy="435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E4A2F1-D295-4180-926E-344AB37A0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7924" y="2127250"/>
            <a:ext cx="4394654" cy="3349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0E1C0D-44AA-4423-A548-73FF83EE4510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7376E17-4A25-4C47-B83C-726C34FE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380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bg>
      <p:bgPr>
        <a:solidFill>
          <a:srgbClr val="FFE2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3C8F84-EA7B-4A46-808B-258D3DD9D6B7}"/>
              </a:ext>
            </a:extLst>
          </p:cNvPr>
          <p:cNvSpPr/>
          <p:nvPr/>
        </p:nvSpPr>
        <p:spPr>
          <a:xfrm>
            <a:off x="429208" y="1639005"/>
            <a:ext cx="5469294" cy="435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0AEBFA-A6B2-4705-B9E8-89BE64020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10" y="2127250"/>
            <a:ext cx="4492690" cy="3400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61EF5-DEEB-4D7B-A882-9A1D09F4A838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3B8BED-4406-4C1E-96AF-5F65F762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756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22725-02A2-4F40-AA12-B914404A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DE7FB-EE1B-354B-844D-44C22B2E8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B312B-475D-5648-8210-4EDDCF1F2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19ADE-6925-0C48-B8DA-244E14020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469978-F99C-4F24-A73C-EA8068E3424A}"/>
              </a:ext>
            </a:extLst>
          </p:cNvPr>
          <p:cNvSpPr/>
          <p:nvPr/>
        </p:nvSpPr>
        <p:spPr>
          <a:xfrm>
            <a:off x="0" y="0"/>
            <a:ext cx="12191998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9433D51-0439-4A6C-92D6-415E4109803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11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085F82-8B67-4291-9477-9A77C0B25641}"/>
              </a:ext>
            </a:extLst>
          </p:cNvPr>
          <p:cNvSpPr/>
          <p:nvPr/>
        </p:nvSpPr>
        <p:spPr>
          <a:xfrm>
            <a:off x="6095999" y="0"/>
            <a:ext cx="6095999" cy="6857999"/>
          </a:xfrm>
          <a:prstGeom prst="rect">
            <a:avLst/>
          </a:prstGeom>
          <a:solidFill>
            <a:srgbClr val="F5D763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FBB7C6-6FC0-1040-A3A5-3BDB88B8938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6238749"/>
            <a:ext cx="1735015" cy="483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E716B-D429-6B4F-99FF-1EC1CD95136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586151"/>
            <a:ext cx="12192000" cy="27184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D31A40-4396-4FAF-A0A5-44746B931A1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238749"/>
            <a:ext cx="1735015" cy="483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BF7719-C60B-4232-A728-B6382C63E54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586151"/>
            <a:ext cx="12192000" cy="2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9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7" r:id="rId4"/>
    <p:sldLayoutId id="2147483678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8.jpg"/><Relationship Id="rId7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7.xml"/><Relationship Id="rId5" Type="http://schemas.openxmlformats.org/officeDocument/2006/relationships/image" Target="../media/image17.png"/><Relationship Id="rId4" Type="http://schemas.openxmlformats.org/officeDocument/2006/relationships/customXml" Target="../ink/ink6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NULL"/><Relationship Id="rId3" Type="http://schemas.openxmlformats.org/officeDocument/2006/relationships/image" Target="../media/image9.tiff"/><Relationship Id="rId7" Type="http://schemas.openxmlformats.org/officeDocument/2006/relationships/image" Target="NULL"/><Relationship Id="rId12" Type="http://schemas.openxmlformats.org/officeDocument/2006/relationships/customXml" Target="../ink/ink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540D-7CBF-4CBB-95D5-7C40AA3E4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8893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1C3D57"/>
                </a:solidFill>
              </a:rPr>
              <a:t>Chapter Five</a:t>
            </a:r>
            <a:endParaRPr lang="en-CA" dirty="0">
              <a:solidFill>
                <a:srgbClr val="1C3D57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BC14D-B58E-42BB-BC28-30DBBFCA7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856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1C3D57"/>
                </a:solidFill>
              </a:rPr>
              <a:t>Effects</a:t>
            </a:r>
            <a:endParaRPr lang="en-CA" dirty="0">
              <a:solidFill>
                <a:srgbClr val="1C3D57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D655F74-88E5-448D-A020-A7F9711E7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0788" y="1303131"/>
            <a:ext cx="3451271" cy="13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1A19-AC36-A341-A430-1A968ADD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 in Audacity</a:t>
            </a:r>
          </a:p>
        </p:txBody>
      </p:sp>
      <p:pic>
        <p:nvPicPr>
          <p:cNvPr id="4" name="Picture 3" descr="EQ screenshot">
            <a:extLst>
              <a:ext uri="{FF2B5EF4-FFF2-40B4-BE49-F238E27FC236}">
                <a16:creationId xmlns:a16="http://schemas.microsoft.com/office/drawing/2014/main" id="{CFDE4D62-EDBC-D043-ACD2-1ADC4DC97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32" y="1863685"/>
            <a:ext cx="5103692" cy="3798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6B9D95-69D3-5F4D-B3A5-7168E1C0A797}"/>
              </a:ext>
            </a:extLst>
          </p:cNvPr>
          <p:cNvSpPr txBox="1"/>
          <p:nvPr/>
        </p:nvSpPr>
        <p:spPr>
          <a:xfrm>
            <a:off x="2095118" y="2074127"/>
            <a:ext cx="288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Draw: Draw your own curves</a:t>
            </a:r>
          </a:p>
        </p:txBody>
      </p:sp>
      <p:pic>
        <p:nvPicPr>
          <p:cNvPr id="7" name="Picture 6" descr="eq in audacity">
            <a:extLst>
              <a:ext uri="{FF2B5EF4-FFF2-40B4-BE49-F238E27FC236}">
                <a16:creationId xmlns:a16="http://schemas.microsoft.com/office/drawing/2014/main" id="{3BFBDC14-716A-434C-932B-9774994A6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46" y="1863685"/>
            <a:ext cx="5201406" cy="3849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13D675-6144-F44D-A16F-725530C5E10F}"/>
              </a:ext>
            </a:extLst>
          </p:cNvPr>
          <p:cNvSpPr txBox="1"/>
          <p:nvPr/>
        </p:nvSpPr>
        <p:spPr>
          <a:xfrm>
            <a:off x="7436552" y="2074127"/>
            <a:ext cx="163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Graphic: Faders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F4EE647-9DEE-6E40-BD16-07FA2DE6F76D}"/>
                  </a:ext>
                </a:extLst>
              </p14:cNvPr>
              <p14:cNvContentPartPr/>
              <p14:nvPr/>
            </p14:nvContentPartPr>
            <p14:xfrm>
              <a:off x="7519887" y="5044250"/>
              <a:ext cx="578880" cy="208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F4EE647-9DEE-6E40-BD16-07FA2DE6F7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1887" y="5026250"/>
                <a:ext cx="6145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41CD2A-3170-0642-8CB5-EB527ED346F3}"/>
                  </a:ext>
                </a:extLst>
              </p14:cNvPr>
              <p14:cNvContentPartPr/>
              <p14:nvPr/>
            </p14:nvContentPartPr>
            <p14:xfrm>
              <a:off x="1629567" y="5013290"/>
              <a:ext cx="468720" cy="200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41CD2A-3170-0642-8CB5-EB527ED346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1567" y="4995290"/>
                <a:ext cx="504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F05247E-2B0F-F04C-B9B9-869781219F22}"/>
                  </a:ext>
                </a:extLst>
              </p14:cNvPr>
              <p14:cNvContentPartPr/>
              <p14:nvPr/>
            </p14:nvContentPartPr>
            <p14:xfrm>
              <a:off x="7881327" y="2552690"/>
              <a:ext cx="303840" cy="1293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F05247E-2B0F-F04C-B9B9-869781219F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63327" y="2534690"/>
                <a:ext cx="339480" cy="13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014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9BE6-DED2-404A-8901-A6B6FD325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3731" y="1750824"/>
            <a:ext cx="10314991" cy="9341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Variable EQ with sweep of frequency band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AFD0A-474D-A842-8E08-BBA7FD28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Wah-Wah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3FBD7-4519-F34B-AB24-11CB9D6032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95" y="3027045"/>
            <a:ext cx="9086461" cy="170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9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20A8-0B83-AF4D-BAC1-F96F551F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3CAC8-412E-EC44-A0FA-AEBEB2D3C8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5" y="1858251"/>
            <a:ext cx="4742118" cy="3405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7F838F-F911-6E47-8DE8-CA12A179E2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51" y="1796919"/>
            <a:ext cx="5601629" cy="3466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3C61E2-50E1-5A48-8A3E-E10616192C73}"/>
              </a:ext>
            </a:extLst>
          </p:cNvPr>
          <p:cNvSpPr txBox="1"/>
          <p:nvPr/>
        </p:nvSpPr>
        <p:spPr>
          <a:xfrm>
            <a:off x="2051387" y="2319454"/>
            <a:ext cx="1587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Low Pass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ACA60-B0A6-E049-A6A8-D49DE2D9A9BB}"/>
              </a:ext>
            </a:extLst>
          </p:cNvPr>
          <p:cNvSpPr txBox="1"/>
          <p:nvPr/>
        </p:nvSpPr>
        <p:spPr>
          <a:xfrm>
            <a:off x="7861173" y="2351127"/>
            <a:ext cx="16591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High Pass</a:t>
            </a:r>
          </a:p>
        </p:txBody>
      </p:sp>
    </p:spTree>
    <p:extLst>
      <p:ext uri="{BB962C8B-B14F-4D97-AF65-F5344CB8AC3E}">
        <p14:creationId xmlns:p14="http://schemas.microsoft.com/office/powerpoint/2010/main" val="67712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20A8-0B83-AF4D-BAC1-F96F551F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3C61E2-50E1-5A48-8A3E-E10616192C73}"/>
              </a:ext>
            </a:extLst>
          </p:cNvPr>
          <p:cNvSpPr txBox="1"/>
          <p:nvPr/>
        </p:nvSpPr>
        <p:spPr>
          <a:xfrm>
            <a:off x="1683834" y="2319454"/>
            <a:ext cx="1587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Low Pass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ACA60-B0A6-E049-A6A8-D49DE2D9A9BB}"/>
              </a:ext>
            </a:extLst>
          </p:cNvPr>
          <p:cNvSpPr txBox="1"/>
          <p:nvPr/>
        </p:nvSpPr>
        <p:spPr>
          <a:xfrm>
            <a:off x="7493620" y="2351127"/>
            <a:ext cx="16591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High Pass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524E8E-AA6F-254D-B372-8D86F26C44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8172"/>
            <a:ext cx="4469780" cy="3375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FDD3B-A06A-FC41-A7D7-DCE901B36B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14" y="1888172"/>
            <a:ext cx="5053362" cy="3559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60E88-A2B2-6345-9B40-15E368030035}"/>
              </a:ext>
            </a:extLst>
          </p:cNvPr>
          <p:cNvSpPr txBox="1"/>
          <p:nvPr/>
        </p:nvSpPr>
        <p:spPr>
          <a:xfrm>
            <a:off x="2353696" y="2351127"/>
            <a:ext cx="1745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Band Pass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1693B-D9CD-344D-B9A7-72A576A86FCF}"/>
              </a:ext>
            </a:extLst>
          </p:cNvPr>
          <p:cNvSpPr txBox="1"/>
          <p:nvPr/>
        </p:nvSpPr>
        <p:spPr>
          <a:xfrm>
            <a:off x="7794703" y="2408180"/>
            <a:ext cx="11241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Notch</a:t>
            </a:r>
          </a:p>
        </p:txBody>
      </p:sp>
    </p:spTree>
    <p:extLst>
      <p:ext uri="{BB962C8B-B14F-4D97-AF65-F5344CB8AC3E}">
        <p14:creationId xmlns:p14="http://schemas.microsoft.com/office/powerpoint/2010/main" val="9881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7533C-CC5F-4E00-A633-23B1EE4D9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Remember Combination Tones</a:t>
            </a:r>
          </a:p>
          <a:p>
            <a:r>
              <a:rPr lang="en-US" dirty="0"/>
              <a:t>Ring Modulator = Sum and Difference of inputs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845DB-C7C7-B040-A496-EDAC3175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Modulator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837395-3AEB-2343-8D05-A02AC58C335A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89" y="2879536"/>
            <a:ext cx="6071416" cy="33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3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50DF8-E465-AC41-9342-679B0DCEB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Overdrive: “soft clipping”</a:t>
            </a:r>
          </a:p>
          <a:p>
            <a:pPr marL="0" indent="0">
              <a:buNone/>
            </a:pPr>
            <a:r>
              <a:rPr lang="en-US" dirty="0"/>
              <a:t>Distortion: “hard clipping”</a:t>
            </a:r>
          </a:p>
          <a:p>
            <a:pPr marL="0" indent="0">
              <a:buNone/>
            </a:pPr>
            <a:r>
              <a:rPr lang="en-US" dirty="0"/>
              <a:t>Fuzz: hard clipping + saturation of harmonics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FDD4F-FD81-6C4C-8D70-757E0318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Distortion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C864F-99D7-5B49-8255-991DF7E238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5" y="4116107"/>
            <a:ext cx="10515600" cy="16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3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Dist">
            <a:extLst>
              <a:ext uri="{FF2B5EF4-FFF2-40B4-BE49-F238E27FC236}">
                <a16:creationId xmlns:a16="http://schemas.microsoft.com/office/drawing/2014/main" id="{1B3E2D70-49E2-A947-A197-C306385F72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Clipping Level</a:t>
            </a:r>
            <a:r>
              <a:rPr lang="en-US" dirty="0"/>
              <a:t>: peaks greater than level are clipped</a:t>
            </a:r>
          </a:p>
          <a:p>
            <a:pPr marL="0" indent="0">
              <a:buNone/>
            </a:pPr>
            <a:r>
              <a:rPr lang="en-US" b="1" dirty="0"/>
              <a:t>Drive: </a:t>
            </a:r>
            <a:r>
              <a:rPr lang="en-US" dirty="0"/>
              <a:t>amount signal amplified before clipping</a:t>
            </a:r>
          </a:p>
          <a:p>
            <a:pPr marL="0" indent="0">
              <a:buNone/>
            </a:pPr>
            <a:r>
              <a:rPr lang="en-US" b="1" dirty="0"/>
              <a:t>Make-Up Gain: </a:t>
            </a:r>
            <a:r>
              <a:rPr lang="en-US" dirty="0"/>
              <a:t>overall output amplification</a:t>
            </a:r>
          </a:p>
          <a:p>
            <a:pPr marL="0" indent="0">
              <a:buNone/>
            </a:pPr>
            <a:r>
              <a:rPr lang="en-US" b="1" dirty="0"/>
              <a:t>Distortion Amount: </a:t>
            </a:r>
            <a:r>
              <a:rPr lang="en-US" dirty="0"/>
              <a:t>Strength of distortion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F4285-6066-F141-966A-DA3AE5763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Distortion in Audacity</a:t>
            </a:r>
          </a:p>
        </p:txBody>
      </p:sp>
      <p:pic>
        <p:nvPicPr>
          <p:cNvPr id="5" name="Picture 4" descr="distortion window&#10;">
            <a:extLst>
              <a:ext uri="{FF2B5EF4-FFF2-40B4-BE49-F238E27FC236}">
                <a16:creationId xmlns:a16="http://schemas.microsoft.com/office/drawing/2014/main" id="{E79506A2-772C-9143-A3DA-2AA687AF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15" y="1816564"/>
            <a:ext cx="4764189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BC4A2-470F-5246-8B4C-BDB8572AE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Tremolo &amp; Vibrato</a:t>
            </a:r>
          </a:p>
          <a:p>
            <a:r>
              <a:rPr lang="en-US" dirty="0"/>
              <a:t>Pitch Shifting &amp; Auto-Tune</a:t>
            </a:r>
          </a:p>
          <a:p>
            <a:r>
              <a:rPr lang="en-US" dirty="0"/>
              <a:t>Equalization (EQ)</a:t>
            </a:r>
          </a:p>
          <a:p>
            <a:r>
              <a:rPr lang="en-US" dirty="0"/>
              <a:t>Filters</a:t>
            </a:r>
          </a:p>
          <a:p>
            <a:r>
              <a:rPr lang="en-US" dirty="0"/>
              <a:t>Modulation</a:t>
            </a:r>
          </a:p>
          <a:p>
            <a:r>
              <a:rPr lang="en-US" dirty="0"/>
              <a:t>Distortion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25C95-860B-2448-B60F-3863DD4C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5838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341E0-F29E-2345-99FB-36B212B62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“trembling” - Modulates </a:t>
            </a:r>
            <a:r>
              <a:rPr lang="en-US" u="sng" dirty="0"/>
              <a:t>amplitude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57E11-9D9A-1C4C-ACEE-924A970A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Tremolo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1D00F-E26B-EF4E-9931-FFC4E6936A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6" y="2797065"/>
            <a:ext cx="9894378" cy="1589674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4BE6721-18E7-8842-81F9-0AFD3EED0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56" y="4485918"/>
            <a:ext cx="10006739" cy="11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E5F8E1-5834-4745-8B6C-24A03AFD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Waveform Type: </a:t>
            </a:r>
            <a:r>
              <a:rPr lang="en-US" dirty="0"/>
              <a:t>alters shape of amplitude pattern </a:t>
            </a:r>
          </a:p>
          <a:p>
            <a:pPr marL="0" indent="0">
              <a:buNone/>
            </a:pPr>
            <a:r>
              <a:rPr lang="en-US" b="1" dirty="0"/>
              <a:t>Starting phase: </a:t>
            </a:r>
            <a:r>
              <a:rPr lang="en-US" dirty="0"/>
              <a:t>where to start in cycle</a:t>
            </a:r>
          </a:p>
          <a:p>
            <a:pPr marL="0" indent="0">
              <a:buNone/>
            </a:pPr>
            <a:r>
              <a:rPr lang="en-US" b="1" dirty="0"/>
              <a:t>Wet level: </a:t>
            </a:r>
            <a:r>
              <a:rPr lang="en-US" dirty="0"/>
              <a:t>depth of sweep of amplitude</a:t>
            </a:r>
          </a:p>
          <a:p>
            <a:pPr marL="0" indent="0">
              <a:buNone/>
            </a:pPr>
            <a:r>
              <a:rPr lang="en-US" b="1" dirty="0"/>
              <a:t>Frequency: </a:t>
            </a:r>
            <a:r>
              <a:rPr lang="en-US" dirty="0"/>
              <a:t>speed of oscillation (how “trembly”)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ADAA3-68E9-254A-ABF9-0566AE9A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Tremolo in Audacity</a:t>
            </a:r>
          </a:p>
        </p:txBody>
      </p:sp>
      <p:pic>
        <p:nvPicPr>
          <p:cNvPr id="11" name="Picture 10" descr="tremolo popup&#10;">
            <a:extLst>
              <a:ext uri="{FF2B5EF4-FFF2-40B4-BE49-F238E27FC236}">
                <a16:creationId xmlns:a16="http://schemas.microsoft.com/office/drawing/2014/main" id="{2C5563DF-602F-3940-BE30-8D9F42D1A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84" y="1867970"/>
            <a:ext cx="5029406" cy="22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0283-BB1B-934A-8B51-2546C1A81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vibrare</a:t>
            </a:r>
            <a:r>
              <a:rPr lang="en-US" dirty="0"/>
              <a:t>” = to vibrate</a:t>
            </a:r>
          </a:p>
          <a:p>
            <a:r>
              <a:rPr lang="en-US" dirty="0"/>
              <a:t>Modulates </a:t>
            </a:r>
            <a:r>
              <a:rPr lang="en-US" b="1" dirty="0"/>
              <a:t>Frequency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65B6C-05B6-B64E-8E24-5FE5FF84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Vibrato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906EF-97F9-824A-90AE-79DB0D49F3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4" y="4043639"/>
            <a:ext cx="7770543" cy="1445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9190D-FB9E-AB41-9CD7-57C8E39D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799" y="1867970"/>
            <a:ext cx="3683000" cy="220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96F645-0BBC-EB44-AB42-57624B9088FC}"/>
              </a:ext>
            </a:extLst>
          </p:cNvPr>
          <p:cNvSpPr txBox="1"/>
          <p:nvPr/>
        </p:nvSpPr>
        <p:spPr>
          <a:xfrm>
            <a:off x="8508380" y="4460488"/>
            <a:ext cx="2069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whammy</a:t>
            </a:r>
            <a:r>
              <a:rPr lang="en-US" dirty="0"/>
              <a:t> </a:t>
            </a:r>
            <a:r>
              <a:rPr lang="en-US" sz="2800" dirty="0"/>
              <a:t>bar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AD7F1B-6A59-414C-ACAA-84CBCAE05460}"/>
                  </a:ext>
                </a:extLst>
              </p14:cNvPr>
              <p14:cNvContentPartPr/>
              <p14:nvPr/>
            </p14:nvContentPartPr>
            <p14:xfrm>
              <a:off x="8545548" y="3141650"/>
              <a:ext cx="1420560" cy="1328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AD7F1B-6A59-414C-ACAA-84CBCAE054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7548" y="3124010"/>
                <a:ext cx="1456200" cy="13644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076C48E-B214-D84A-849D-F8789D78DEDE}"/>
              </a:ext>
            </a:extLst>
          </p:cNvPr>
          <p:cNvSpPr txBox="1"/>
          <p:nvPr/>
        </p:nvSpPr>
        <p:spPr>
          <a:xfrm>
            <a:off x="8127891" y="4983708"/>
            <a:ext cx="277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www.yellowpages.ca</a:t>
            </a:r>
            <a:r>
              <a:rPr lang="en-US" sz="1200" dirty="0"/>
              <a:t>/tips/</a:t>
            </a:r>
            <a:br>
              <a:rPr lang="en-US" sz="1200" dirty="0"/>
            </a:br>
            <a:r>
              <a:rPr lang="en-US" sz="1200" dirty="0"/>
              <a:t>using-a-</a:t>
            </a:r>
            <a:r>
              <a:rPr lang="en-US" sz="1200" b="1" dirty="0"/>
              <a:t>tremolo-bar</a:t>
            </a:r>
            <a:r>
              <a:rPr lang="en-US" sz="1200" dirty="0"/>
              <a:t>-while-playing-guitar/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0D3D57-65BC-7441-B62B-93935F0CC946}"/>
                  </a:ext>
                </a:extLst>
              </p14:cNvPr>
              <p14:cNvContentPartPr/>
              <p14:nvPr/>
            </p14:nvContentPartPr>
            <p14:xfrm>
              <a:off x="9969708" y="5579930"/>
              <a:ext cx="129960" cy="318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0D3D57-65BC-7441-B62B-93935F0CC9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51708" y="5562290"/>
                <a:ext cx="16560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7AABC9B-863E-C746-A794-D069090A1E37}"/>
                  </a:ext>
                </a:extLst>
              </p14:cNvPr>
              <p14:cNvContentPartPr/>
              <p14:nvPr/>
            </p14:nvContentPartPr>
            <p14:xfrm>
              <a:off x="8807988" y="5397410"/>
              <a:ext cx="1035360" cy="357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7AABC9B-863E-C746-A794-D069090A1E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90348" y="5379770"/>
                <a:ext cx="10710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00DBA03-5EA1-F742-92B0-3AD36FEDA729}"/>
                  </a:ext>
                </a:extLst>
              </p14:cNvPr>
              <p14:cNvContentPartPr/>
              <p14:nvPr/>
            </p14:nvContentPartPr>
            <p14:xfrm>
              <a:off x="10217388" y="5476610"/>
              <a:ext cx="41040" cy="16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00DBA03-5EA1-F742-92B0-3AD36FEDA7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99748" y="5458610"/>
                <a:ext cx="766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81F2B09-0C3B-B642-B65C-77FE61F0F6D0}"/>
                  </a:ext>
                </a:extLst>
              </p14:cNvPr>
              <p14:cNvContentPartPr/>
              <p14:nvPr/>
            </p14:nvContentPartPr>
            <p14:xfrm>
              <a:off x="10267428" y="583805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81F2B09-0C3B-B642-B65C-77FE61F0F6D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49428" y="582005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77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060B-F31A-C64F-A53F-12520DA4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shifting &amp; Auto-Tune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1180B-F3F2-7B40-8E5D-D233F043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16" y="1833136"/>
            <a:ext cx="5597187" cy="3597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81842-A5D6-A344-AF8E-AC46AFDF4E5C}"/>
              </a:ext>
            </a:extLst>
          </p:cNvPr>
          <p:cNvSpPr txBox="1"/>
          <p:nvPr/>
        </p:nvSpPr>
        <p:spPr>
          <a:xfrm>
            <a:off x="2687444" y="5554687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Antarestech.com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79BEA9-B856-4CE5-B8F0-F358EADD4CEF}"/>
              </a:ext>
            </a:extLst>
          </p:cNvPr>
          <p:cNvSpPr/>
          <p:nvPr/>
        </p:nvSpPr>
        <p:spPr>
          <a:xfrm>
            <a:off x="6683221" y="1833136"/>
            <a:ext cx="5293659" cy="13255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93C89-8EA2-7149-BCD3-41935764F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221" y="3623806"/>
            <a:ext cx="4710858" cy="176352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9A28BE-3FC0-4E60-98D8-38121C7BC9A0}"/>
              </a:ext>
            </a:extLst>
          </p:cNvPr>
          <p:cNvSpPr txBox="1">
            <a:spLocks/>
          </p:cNvSpPr>
          <p:nvPr/>
        </p:nvSpPr>
        <p:spPr>
          <a:xfrm>
            <a:off x="6914647" y="2019667"/>
            <a:ext cx="4579937" cy="952500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Pitch = Frequency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Auto-Tune = Antares Plug-In</a:t>
            </a:r>
          </a:p>
        </p:txBody>
      </p:sp>
    </p:spTree>
    <p:extLst>
      <p:ext uri="{BB962C8B-B14F-4D97-AF65-F5344CB8AC3E}">
        <p14:creationId xmlns:p14="http://schemas.microsoft.com/office/powerpoint/2010/main" val="322071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6EAD3-480E-D247-969A-7A2185E6E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Effects &gt; Pitch Change</a:t>
            </a:r>
          </a:p>
          <a:p>
            <a:pPr marL="0" indent="0">
              <a:buNone/>
            </a:pPr>
            <a:r>
              <a:rPr lang="en-US" dirty="0"/>
              <a:t>Pitch </a:t>
            </a:r>
            <a:r>
              <a:rPr lang="en-US" u="sng" dirty="0"/>
              <a:t>OR</a:t>
            </a:r>
            <a:r>
              <a:rPr lang="en-US" dirty="0"/>
              <a:t> Frequency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A282F-8545-B24C-8BF7-E57F1DF8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Shifting in Audacity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226232-5358-6245-BCAA-720286F36D59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9" y="1898650"/>
            <a:ext cx="4548188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2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4239-A6C2-2445-BFF4-ADC26FAD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C30E7-4F08-3548-9CDE-F74F0029F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16" y="1815480"/>
            <a:ext cx="4152900" cy="195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541ECF-2DCD-1749-9EB1-A840253D2229}"/>
              </a:ext>
            </a:extLst>
          </p:cNvPr>
          <p:cNvSpPr txBox="1"/>
          <p:nvPr/>
        </p:nvSpPr>
        <p:spPr>
          <a:xfrm>
            <a:off x="964116" y="3896072"/>
            <a:ext cx="127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Realhdaudio.com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6474F0-563E-C44E-BBE0-6E5FA0161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803" y="1784814"/>
            <a:ext cx="3598127" cy="1986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45EF9C-5F72-6041-AC33-382BAFDC215F}"/>
              </a:ext>
            </a:extLst>
          </p:cNvPr>
          <p:cNvSpPr txBox="1"/>
          <p:nvPr/>
        </p:nvSpPr>
        <p:spPr>
          <a:xfrm>
            <a:off x="7005213" y="3771280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Thomann.de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9423B4-A129-8243-AC0D-55E5DBBAE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848" y="4297863"/>
            <a:ext cx="7567074" cy="21291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6D56BC-55FA-3A40-A027-30BBE3640991}"/>
              </a:ext>
            </a:extLst>
          </p:cNvPr>
          <p:cNvSpPr txBox="1"/>
          <p:nvPr/>
        </p:nvSpPr>
        <p:spPr>
          <a:xfrm>
            <a:off x="9969190" y="6099717"/>
            <a:ext cx="137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Yamaha.com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0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BE1B5-A9C9-0245-AD0E-B635904C77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Bands</a:t>
            </a:r>
            <a:r>
              <a:rPr lang="en-US" dirty="0"/>
              <a:t>: group of frequencies</a:t>
            </a:r>
          </a:p>
          <a:p>
            <a:pPr marL="0" indent="0">
              <a:buNone/>
            </a:pPr>
            <a:r>
              <a:rPr lang="en-US" b="1" dirty="0"/>
              <a:t>Bandwidth: </a:t>
            </a:r>
            <a:r>
              <a:rPr lang="en-US" dirty="0"/>
              <a:t>set of bands affected by slope</a:t>
            </a:r>
          </a:p>
          <a:p>
            <a:pPr marL="0" indent="0">
              <a:buNone/>
            </a:pPr>
            <a:r>
              <a:rPr lang="en-US" b="1" dirty="0"/>
              <a:t>Q value: </a:t>
            </a:r>
            <a:r>
              <a:rPr lang="en-US" dirty="0"/>
              <a:t>ratio of </a:t>
            </a:r>
            <a:r>
              <a:rPr lang="en-US" dirty="0" err="1"/>
              <a:t>centre</a:t>
            </a:r>
            <a:r>
              <a:rPr lang="en-US" dirty="0"/>
              <a:t> frequency to bandwidth: increase Q = lower bandwidth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09C0E-C36A-684A-A6C1-5B828171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5389A-63ED-8343-8170-572474B5BE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76" y="1690688"/>
            <a:ext cx="2718056" cy="42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97671"/>
      </p:ext>
    </p:extLst>
  </p:cSld>
  <p:clrMapOvr>
    <a:masterClrMapping/>
  </p:clrMapOvr>
</p:sld>
</file>

<file path=ppt/theme/theme1.xml><?xml version="1.0" encoding="utf-8"?>
<a:theme xmlns:a="http://schemas.openxmlformats.org/drawingml/2006/main" name="StudyingSoun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udyingSoundTheme" id="{E2872B2A-48B5-439D-ADBA-2592EFC8D762}" vid="{26F991C1-D044-4ADC-BD06-653DC37C89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StudyingSoundTheme</Template>
  <TotalTime>339</TotalTime>
  <Words>245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StudyingSoundTheme</vt:lpstr>
      <vt:lpstr>Chapter Five</vt:lpstr>
      <vt:lpstr>OUTLINE</vt:lpstr>
      <vt:lpstr>Tremolo</vt:lpstr>
      <vt:lpstr>Tremolo in Audacity</vt:lpstr>
      <vt:lpstr>Vibrato</vt:lpstr>
      <vt:lpstr>Pitch shifting &amp; Auto-Tune</vt:lpstr>
      <vt:lpstr>Pitch Shifting in Audacity</vt:lpstr>
      <vt:lpstr>Equalization</vt:lpstr>
      <vt:lpstr>EQ</vt:lpstr>
      <vt:lpstr>EQ in Audacity</vt:lpstr>
      <vt:lpstr>Wah-Wah</vt:lpstr>
      <vt:lpstr>Filters </vt:lpstr>
      <vt:lpstr>Filters </vt:lpstr>
      <vt:lpstr>Ring Modulator</vt:lpstr>
      <vt:lpstr>Distortion</vt:lpstr>
      <vt:lpstr>Distortion in Audacity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Five</dc:title>
  <dc:creator>Karen</dc:creator>
  <cp:lastModifiedBy>Research Assitant Charlotte</cp:lastModifiedBy>
  <cp:revision>4</cp:revision>
  <dcterms:created xsi:type="dcterms:W3CDTF">2019-07-29T14:02:49Z</dcterms:created>
  <dcterms:modified xsi:type="dcterms:W3CDTF">2019-08-06T19:40:13Z</dcterms:modified>
</cp:coreProperties>
</file>