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omments/comment2.xml" ContentType="application/vnd.openxmlformats-officedocument.presentationml.comments+xml"/>
  <Override PartName="/ppt/ink/ink5.xml" ContentType="application/inkml+xml"/>
  <Override PartName="/ppt/ink/ink6.xml" ContentType="application/inkml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ink/ink7.xml" ContentType="application/inkml+xml"/>
  <Override PartName="/ppt/ink/ink8.xml" ContentType="application/inkml+xml"/>
  <Override PartName="/ppt/ink/ink9.xml" ContentType="application/inkml+xml"/>
  <Override PartName="/ppt/comments/comment5.xml" ContentType="application/vnd.openxmlformats-officedocument.presentationml.comments+xml"/>
  <Override PartName="/ppt/ink/ink10.xml" ContentType="application/inkml+xml"/>
  <Override PartName="/ppt/ink/ink11.xml" ContentType="application/inkml+xml"/>
  <Override PartName="/ppt/comments/comment6.xml" ContentType="application/vnd.openxmlformats-officedocument.presentationml.comments+xml"/>
  <Override PartName="/ppt/ink/ink12.xml" ContentType="application/inkml+xml"/>
  <Override PartName="/ppt/ink/ink13.xml" ContentType="application/inkml+xml"/>
  <Override PartName="/ppt/comments/comment7.xml" ContentType="application/vnd.openxmlformats-officedocument.presentationml.comments+xml"/>
  <Override PartName="/ppt/ink/ink14.xml" ContentType="application/inkml+xml"/>
  <Override PartName="/ppt/ink/ink15.xml" ContentType="application/inkml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ink/ink16.xml" ContentType="application/inkml+xml"/>
  <Override PartName="/ppt/comments/comment10.xml" ContentType="application/vnd.openxmlformats-officedocument.presentationml.comments+xml"/>
  <Override PartName="/ppt/ink/ink17.xml" ContentType="application/inkml+xml"/>
  <Override PartName="/ppt/comments/comment11.xml" ContentType="application/vnd.openxmlformats-officedocument.presentationml.comments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0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1" r:id="rId34"/>
    <p:sldId id="292" r:id="rId35"/>
    <p:sldId id="293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" initials=".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D57"/>
    <a:srgbClr val="FFE26D"/>
    <a:srgbClr val="FFF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00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756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23:02.697" idx="1">
    <p:pos x="6436" y="2160"/>
    <p:text>Re-do wave model image: remove crest and trough and leave amplitude and frequency</p:text>
    <p:extLst>
      <p:ext uri="{C676402C-5697-4E1C-873F-D02D1690AC5C}">
        <p15:threadingInfo xmlns:p15="http://schemas.microsoft.com/office/powerpoint/2012/main" timeZoneBias="240"/>
      </p:ext>
    </p:extLst>
  </p:cm>
  <p:cm authorId="1" dt="2019-07-29T11:23:28.738" idx="2">
    <p:pos x="10" y="10"/>
    <p:text>can keep or toss image of gummy bears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27:31.209" idx="11">
    <p:pos x="10" y="10"/>
    <p:text>keep graphics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28:49.518" idx="12">
    <p:pos x="2423" y="1405"/>
    <p:text>keep graphics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24:24.181" idx="3">
    <p:pos x="10" y="10"/>
    <p:text>keep graphic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24:29.737" idx="4">
    <p:pos x="10" y="10"/>
    <p:text>keep graphic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24:34.983" idx="5">
    <p:pos x="10" y="10"/>
    <p:text>keep graphic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26:01.075" idx="7">
    <p:pos x="10" y="10"/>
    <p:text>keep graphics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25:52.104" idx="6">
    <p:pos x="10" y="10"/>
    <p:text>keep graphics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26:09.230" idx="8">
    <p:pos x="10" y="10"/>
    <p:text>keep graphics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27:00.759" idx="9">
    <p:pos x="10" y="10"/>
    <p:text>keep graphics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27:09.530" idx="10">
    <p:pos x="10" y="10"/>
    <p:text>keep graphics</p:text>
    <p:extLst>
      <p:ext uri="{C676402C-5697-4E1C-873F-D02D1690AC5C}">
        <p15:threadingInfo xmlns:p15="http://schemas.microsoft.com/office/powerpoint/2012/main" timeZoneBias="24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1:49:27.4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671 185 24575,'-8'-3'0,"-2"2"0,6-5 0,-3 5 0,0-2 0,0 0 0,0 2 0,0-2 0,-13-4 0,9 6 0,-25-12 0,21 11 0,-28-11 0,27 12 0,-11-6 0,20 7 0,-1 0 0,4-3 0,-2 2 0,2-2 0,-6 3 0,2 0 0,-15-3 0,12 2 0,-15-2 0,17 3 0,-17 0 0,15 0 0,-18 0 0,19 0 0,-13 0 0,14 0 0,-7 3 0,8-2 0,-3 2 0,4-3 0,0 3 0,0-2 0,-10 9 0,7-9 0,-7 9 0,10-7 0,0 1 0,3 3 0,-2-3 0,2 0 0,-7 11 0,3-8 0,-2 15 0,3-13 0,0 14 0,-1-14 0,1 17 0,0-17 0,0 27 0,3-24 0,-2 20 0,5-24 0,-6 15 0,7-13 0,-4 9 0,4-11 0,0 2 0,0-3 0,0 1 0,0-1 0,0 0 0,3 0 0,-2 3 0,2-2 0,1 5 0,-4-5 0,7 5 0,-7-5 0,10 6 0,-5-7 0,8 13 0,-5-10 0,2 3 0,-6-7 0,12 1 0,-10-2 0,26 14 0,-21-16 0,31 16 0,-30-18 0,37 12 0,-36-11 0,33 7 0,-35-8 0,30 5 0,-29-5 0,36 5 0,-36-5 0,36 2 0,-36-3 0,27 3 0,-29-2 0,19 2 0,-20-3 0,14 0 0,-14 0 0,7 0 0,-8 0 0,2 0 0,-3 0 0,10-6 0,-8 1 0,17-9 0,-19 6 0,27-15 0,-25 13 0,23-13 0,-23 18 0,10-11 0,-13 10 0,9-7 0,-10 6 0,9-4 0,-10 3 0,9-9 0,-8 9 0,5-12 0,-6 11 0,2-17 0,-5 15 0,5-25 0,-5 24 0,2-31 0,-3 31 0,-3-25 0,2 28 0,-5-21 0,5 20 0,-9-20 0,9 21 0,-12-18 0,8 21 0,-8-19 0,8 18 0,-8-13 0,8 12 0,-18-15 0,13 16 0,-20-16 0,24 19 0,-23-10 0,22 6 0,-16-2 0,15 6 0,-16-6 0,14 9 0,-29-12 0,27 11 0,-30-7 0,31 8 0,-13-6 0,20 7 0,1-4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1:50:39.0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1281 116 24575,'-7'-8'0,"-1"4"0,1 1 0,0 0 0,0 2 0,0-5 0,-1 5 0,1-5 0,0 5 0,0-6 0,0 7 0,-10-7 0,11 3 0,-20-3 0,20 0 0,-21 0 0,18 3 0,-21 1 0,20 3 0,-20-4 0,21 4 0,-21-7 0,20 6 0,-26-5 0,25 5 0,-25-2 0,25 3 0,-25-3 0,25 2 0,-28-2 0,28 3 0,-28-3 0,28 2 0,-22-2 0,23 3 0,-16 0 0,16 0 0,-19 0 0,18 0 0,-28 0 0,27 3 0,-30-2 0,31 2 0,-32 3 0,31-4 0,-31 7 0,32-5 0,-22 3 0,24-3 0,-11 2 0,12-5 0,-9 8 0,8-7 0,-11 14 0,11-11 0,-11 12 0,15-9 0,-21 14 0,19-11 0,-19 14 0,20-16 0,-16 20 0,15-18 0,-19 35 0,20-34 0,-24 52 0,22-45 0,-23 71 0,24-63 0,-17 67 0,18-74 0,-12 62 0,13-61 0,-5 73 0,9-67 0,-2 71 0,3-77 0,0 68 0,0-68 0,0 69 0,0-69 0,4 66 0,-3-67 0,9 61 0,-9-58 0,13 64 0,-12-65 0,6 30 0,1 1 0,-3-30 0,12 75 0,-10-73 0,9 62 0,-11-62 0,15 70 0,-18-69 0,13 57 0,-14-65 0,8 38 0,-6-44 0,3 38 0,0-37 0,4 40 0,-3-41 0,8 34 0,-10-35 0,19 37 0,-18-34 0,27 49 0,-24-45 0,30 54 0,-27-50 0,26 46 0,-28-51 0,19 29 0,-21-35 0,17 21 0,-20-21 0,23 22 0,-22-26 0,22 15 0,-20-18 0,20 13 0,-18-8 0,30 16 0,-28-17 0,35 20 0,-37-22 0,28 17 0,-29-18 0,22 11 0,-21-11 0,15 5 0,-18-6 0,21 5 0,-18-7 0,21 7 0,-22-8 0,22 9 0,-21-9 0,21 5 0,-22-6 0,22 4 0,-21-4 0,27 4 0,-27-4 0,35 0 0,-33 0 0,22-4 0,-26 4 0,11-7 0,-12 6 0,15-21 0,-13 14 0,19-38 0,-18 37 0,22-43 0,-26 42 0,25-47 0,-25 43 0,23-49 0,-20 48 0,13-49 0,-14 50 0,8-49 0,-12 48 0,8-52 0,-12 53 0,9-51 0,-6 48 0,0-53 0,0 51 0,-4-56 0,0 59 0,-4-55 0,3 56 0,-6-35 0,7 36 0,-7-30 0,6 27 0,-8-40 0,7 39 0,-11-41 0,11 34 0,-14-53 0,13 47 0,-14-48 0,16 57 0,-12-28 0,11 35 0,-11-35 0,12 36 0,-12-43 0,11 44 0,-11-34 0,12 32 0,-12-28 0,8 27 0,-9-37 0,10 39 0,-13-46 0,15 46 0,-14-36 0,11 39 0,-9-38 0,6 35 0,-3-43 0,4 44 0,-3-37 0,5 38 0,-11-35 0,14 35 0,-14-34 0,14 34 0,-7-30 0,8 31 0,-6-29 0,3 29 0,0-22 0,-2 24 0,5-24 0,-5 21 0,2-34 0,0 33 0,-3-44 0,2 39 0,-3-43 0,4 40 0,-6-44 0,8 47 0,-7-35 0,8 41 0,-5-20 0,5 22 0,-2-7 0,3 10 0,0 3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1:50:42.3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2164 25 24575,'-20'-3'0,"-1"2"0,5-2 0,-5 3 0,0-4 0,-3 3 0,7-2 0,-7-1 0,-47 3 0,38-3 0,-30 3 0,-6 2 0,-12 6 0,-9-2 0,35 0 0,7 2 0,23 0 0,-52 4 0,60-6 0,-36 4 0,41-8 0,-21 6 0,24-7 0,-14 10 0,13-9 0,-13 12 0,14-12 0,-14 12 0,14-11 0,-24 13 0,22-12 0,-32 19 0,31-16 0,-39 18 0,38-15 0,-48 14 0,47-13 0,-54 23 0,53-22 0,-41 22 0,44-27 0,-28 16 0,30-16 0,-20 14 0,24-12 0,-17 12 0,18-15 0,-18 20 0,16-17 0,-28 33 0,29-28 0,-39 46 0,36-41 0,-39 50 0,36-49 0,-36 52 0,35-51 0,-18 21 0,-1 1 0,16-17 0,-16 15 0,2-1 0,20-20 0,-29 34 0,35-42 0,-25 24 0,23-25 0,-17 22 0,14-21 0,-8 21 0,9-22 0,-8 29 0,10-28 0,-14 39 0,14-34 0,-15 49 0,11-42 0,-14 60 0,17-58 0,-10 54 0,16-61 0,-2 49 0,3-52 0,10 52 0,-8-52 0,17 34 0,-13-35 0,26 29 0,-20-27 0,30 26 0,-31-32 0,42 33 0,-35-30 0,54 38 0,-49-42 0,20 16 0,2 1 0,-19-16 0,37 20 0,2 1 0,-28-16 0,42 13 0,0-1 0,-41-14-3392,45 12 0,2-1 3392,-40-10-2269,47 13 1,2 0 2268,-44-13 0,37 8 0,-3-2 0,-48-13-1120,31 7 1,-1-2 1119,-38-10-1094,66 12 1094,-71-13 2044,45 5-2044,-51-5 3409,32 2-3409,-38-3 3384,28 0-3384,-28 0 0,24-6 0,-24 1 0,24-12 0,-24 8 0,34-14 0,-33 17 0,34-20 0,-38 20 2755,27-18-2755,-28 15 0,25-11 0,-22 12 0,23-16 0,-23 15 1861,19-21-1861,-20 20 0,23-26 0,-24 25 0,30-31 0,-33 30 0,30-41 0,-31 39 0,25-39 0,-23 41 0,17-31 0,-18 32 836,14-28-836,-16 28 0,12-29 0,-10 29 0,8-35 0,-8 33 0,11-40 0,-13 40 0,14-41 0,-16 42 0,12-28 0,-11 30 365,7-22-365,-8 20 0,5-27 0,-5 28 0,5-38 0,-5 35 0,9-50 0,-9 50 0,6-51 0,-7 48 0,3-44 0,-2 40 0,2-36 0,-3 40 0,0-32 0,0 33 0,0-37 0,0 35 0,-6-38 0,4 43 0,-8-37 0,9 34 0,-9-42 0,9 40 0,-12-43 0,8 48 0,-5-30 0,6 33 0,-6-23 0,9 23 0,-12-20 0,11 21 0,-7-18 0,5 21 0,-7-29 0,7 26 0,-12-37 0,13 35 0,-16-32 0,17 32 0,-14-19 0,14 22 0,-11-15 0,9 13 0,-10-13 0,6 17 0,-6-16 0,7 15 0,-4-12 0,7 11 0,-2-3 0,2 7 0,-3-5 0,-1 4 0,-2-9 0,5 6 0,-11-5 0,11 8 0,-6-5 0,5 10 0,2-7 0,-3 3 0,-4-6 0,3 5 0,-2-5 0,3 10 0,0-7 0,3 6 0,0-2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1:50:58.1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1831 48 24575,'-11'4'0,"1"2"0,2-5 0,1 2 0,-3-3 0,2 0 0,-6 0 0,6 0 0,-24 6 0,20-4 0,-44 2 0,-6-1 0,28-3 0,-44 1 0,-1 1 0,46-1 0,-28 1 0,0-1 0,29-1 0,-23 0 0,3 0 0,30 0 0,-53 0 0,62 0 0,-33-3 0,35 2 0,-25-2 0,26 3 0,-21 0 0,18 0 0,-40-4 0,33 4 0,-56-11 0,56 9 0,-70-4 0,63 6 0,-24-2 0,0 0 0,25 1 0,-27-2 0,0-1 0,25 3 0,-63-5 0,72 5 0,-42-5 0,48 5 0,-23-2 0,27 3 0,-1 3 0,6 1 0,1 6 0,2 2 0,-9 36 0,9-24 0,-17 56 0,16-61 0,-8 48 0,6-54 0,4 33 0,-4-36 0,1 13 0,2-16 0,-2 10 0,3-8 0,0 7 0,0-8 0,0 12 0,0-11 0,0 11 0,0-12 0,0 2 0,0-3 0,0 0 0,0 0 0,0 0 0,0 7 0,0-5 0,0 17 0,0-15 0,0 21 0,3-22 0,-2 16 0,2-17 0,-3 4 0,3-9 0,-2 2 0,6-5 0,-7 5 0,3-2 0,-3 3 0,0 0 0,4 3 0,-4-2 0,10 9 0,-9-9 0,9 6 0,-9-7 0,2 0 0,0-3 0,1-1 0,3-3 0,0 0 0,0 0 0,43 3 0,-24-2 0,34 3 0,3-1 0,-22-2 0,40 3 0,1-1 0,-43-2 0,32 1 0,-2 0 0,-42-2 0,63 0 0,-71 0 0,22 0 0,-34 0 0,0 0 0,0 0 0,0 0 0,11 0 0,-5 0 0,59 0 0,-44-4 0,31 4 0,0-1 0,-30-2 0,26 1 0,-1 0 0,-32 2 0,61-4 0,-69 4 0,36-3 0,-40 2 0,10-2 0,-13 3 0,0 0 0,0 0 0,27-3 0,-21 2 0,36-5 0,-38 5 0,35-6 0,-34 7 0,18-4 0,-23 4 0,0 0 0,0 0 0,0 0 0,0 0 0,1 0 0,2 0 0,-2 0 0,5 0 0,-5 0 0,5 0 0,-5 0 0,2 0 0,-6-3 0,-1-1 0,-3-3 0,3 0 0,-2 0 0,2-7 0,-3 5 0,7-32 0,-5 27 0,11-54 0,-12 48 0,9-60 0,-5 56 0,-1-41 0,0 49 0,-1-33 0,-3 36 0,4-40 0,-4 36 0,0-33 0,0 34 0,0-33 0,0 36 0,-7-33 0,6 35 0,-6-22 0,4 24 0,2-11 0,-2 12 0,3 1 0,0 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1:51:02.3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1694 200 24575,'-8'4'0,"4"3"0,1-3 0,3 3 0,0 0 0,-3 0 0,2 0 0,-2 0 0,3 0 0,0 9 0,0 6 0,0-2 0,0 15 0,0-24 0,0 25 0,0-26 0,0 22 0,0-22 0,0 23 0,0-23 0,0 33 0,0-30 0,0 26 0,0-29 0,0 23 0,0-22 0,3 18 0,-2-20 0,2 4 0,-3-6 0,0 1 0,0-1 0,0 12 0,3-9 0,-2 16 0,2-17 0,0 4 0,-2-6 0,-1-3 0,-4-1 0,-3-3 0,0 0 0,0 0 0,-7 0 0,5 0 0,-14 0 0,13 0 0,-29-3 0,26 2 0,-51-6 0,44 6 0,-72-10 0,64 9 0,-24-2 0,1 1 0,25 3 0,-62-3 0,65 2 0,-53-2 0,57 3 0,-41 0 0,48 0 0,-31 0 0,32 0 0,-35 0 0,33 0 0,-30 0 0,33 0 0,-26 0 0,25 0 0,-32-4 0,31 4 0,-34-3 0,38-1 0,-28 4 0,29-4 0,-22 4 0,19 0 0,-20-3 0,20 2 0,-16-2 0,16 3 0,-26 0 0,24 0 0,-18 0 0,22 0 0,-3-3 0,4 2 0,0-2 0,0 3 0,0 0 0,0 0 0,-1 0 0,1 0 0,-16 0 0,8 0 0,-29 0 0,28 0 0,-20 0 0,26 0 0,-22-3 0,20 2 0,-11-2 0,16 3 0,0 0 0,0-3 0,0 2 0,-1-2 0,1 3 0,0 0 0,-3 0 0,2 0 0,0-4 0,2 0 0,5-3 0,-5-6 0,5 4 0,-2-21 0,3 18 0,0-30 0,0 30 0,0-41 0,0 39 0,0-30 0,0 35 0,3-21 0,-2 20 0,2-29 0,-3 27 0,0-21 0,0 24 0,0-32 0,-3 27 0,-1-36 0,0 39 0,-3-22 0,7 24 0,-4-8 0,4 10 0,0-1 0,0 1 0,0 0 0,0 0 0,0 0 0,0 0 0,0-1 0,0 1 0,0 0 0,0 0 0,4 3 0,-1 1 0,5 3 0,2 0 0,-2 0 0,31 0 0,-22 0 0,36 1 0,3 1 0,-19-1 0,41 1 0,2 0 0,-34-2 0,35 0 0,-1 0 0,-38 0 0,32 1 0,-4-2 0,-40-3 0,24 3 0,-2-2 0,-32-1 0,41 1 0,-50 3 0,15-3 0,-18 2 0,2-2 0,-3 0 0,3 2 0,2-2 0,41-4 0,-28 5 0,26-3 0,1 0 0,-20 4 0,24-4 0,-1-1 0,-24 4 0,48-8 0,-62 9 0,25-5 0,-32 5 0,10-2 0,-13 3 0,0 0 0,0 0 0,16 0 0,-12 0 0,30 0 0,-29 0 0,14 0 0,-22 3 0,2-2 0,-5 5 0,2-2 0,-3 3 0,0 0 0,0 0 0,0 0 0,3 4 0,-2-4 0,2 4 0,-3-4 0,0 0 0,0 0 0,0 0 0,3-3 0,-2 12 0,2-10 0,1 13 0,-4-11 0,3 3 0,-3-4 0,0-3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1:51:20.5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36 124 24575,'0'11'0,"0"-1"0,0-3 0,0 0 0,0 0 0,0 1 0,0 2 0,3-6 0,-2 15 0,2-12 0,-3 69 0,0-50 0,3 65 0,-2-75 0,2 37 0,-3-40 0,3 27 0,-2-31 0,5 20 0,-5-18 0,5 18 0,-5-20 0,2 11 0,-3-12 0,0 2 0,0-3 0,0 0 0,0 0 0,0 0 0,0 0 0,3 4 0,-2 20 0,3-15 0,-4 30 0,0-35 0,3 18 0,-2-21 0,2 12 0,-3-11 0,0 7 0,0-8 0,0 2 0,0-3 0,0 0 0,0 0 0,0 0 0,0 4 0,0-4 0,0 16 0,0-13 0,0 23 0,0-23 0,0 13 0,0-15 0,0 2 0,0-3 0,3-3 0,5-1 0,3-3 0,5 0 0,8-4 0,32 3 0,-22-3 0,52 1 0,-62 2 0,44-6 0,-48 7 0,23-4 0,-29 4 0,12-3 0,-18 2 0,6-2 0,-7 3 0,0 0 0,0 0 0,0 0 0,13 0 0,-6 0 0,25-3 0,-23 2 0,22-2 0,-28 3 0,23 0 0,-23 0 0,13 0 0,-16 0 0,4 0 0,-4 0 0,0 0 0,0 0 0,0 0 0,0 0 0,0 0 0,0 0 0,0 0 0,0 0 0,0 0 0,0 0 0,0 0 0,-3-3 0,12 2 0,-13-5 0,19 5 0,-16-2 0,13 3 0,-10 0 0,11-3 0,-12 2 0,12-2 0,-11 3 0,4 0 0,-6 0 0,6 0 0,-4 0 0,8 0 0,-10 0 0,7 0 0,-6 0 0,2 0 0,-3 0 0,3-4 0,-2 4 0,8-4 0,-7 4 0,4 0 0,-5 0 0,-1 0 0,-3-3 0,-1-1 0,-3-3 0,0 0 0,0-7 0,0 2 0,-4-26 0,3 22 0,-5-27 0,5 32 0,-2-25 0,3 25 0,0-12 0,0 16 0,0-13 0,0 10 0,-4-23 0,0 23 0,0-23 0,1 22 0,-3-28 0,4 27 0,-4-30 0,6 31 0,-6-32 0,4 31 0,-4-28 0,2 29 0,4-29 0,-7 31 0,6-17 0,-2 22 0,3-3 0,0-1 0,-3 1 0,-1-13 0,0 10 0,-2-13 0,5 15 0,-2-3 0,3 4 0,-4-20 0,0 15 0,0-24 0,1 26 0,3-10 0,0 12 0,-4-5 0,4 5 0,-4-6 0,4 6 0,-3-5 0,2 5 0,-2-3 0,3 4 0,-3-13 0,2 10 0,-5-13 0,5 15 0,-2-3 0,0 7 0,-1 1 0,-7 3 0,3 0 0,-38 3 0,30-2 0,-74 5 0,66-5 0,-74 6 0,72-6 0,-54 3 0,61-4 0,-31 3 0,39-3 0,-9 4 0,9-4 0,3 0 0,-6 0 0,2 0 0,-63 3 0,41-2 0,-31 2 0,0 1 0,32-3 0,-21 1 0,3 0 0,27-2 0,-40 0 0,49 0 0,-5 3 0,17 1 0,3 3 0,0 3 0,0-2 0,0 2 0,0-6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1:51:24.1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1029 0 24575,'-8'4'0,"-6"-4"0,3 7 0,-2-7 0,-5 4 0,6-4 0,-3 3 0,3-2 0,-3 2 0,7-3 0,-7 0 0,7 0 0,-41 4 0,25-4 0,-26 3 0,0 1 0,17 1 0,-20-3 0,0 0 0,27 2 0,-27-2 0,-1-1 0,26 0 0,-49 2 0,62-3 0,-15 0 0,21 0 0,-4 3 0,6-2 0,-1 2 0,1-3 0,-10 0 0,7 0 0,-26 0 0,24 0 0,-34 0 0,34 0 0,-19 0 0,23 0 0,1 3 0,1-2 0,-2 6 0,-6 3 0,4-1 0,-3 4 0,10-9 0,-1 3 0,0-3 0,4 6 0,0-2 0,10 42 0,-7-30 0,14 65 0,-12-64 0,9 57 0,-10-59 0,9 53 0,-12-54 0,12 49 0,-11-52 0,8 44 0,-9-46 0,8 31 0,-7-33 0,10 39 0,-10-37 0,11 46 0,-8-45 0,5 38 0,-3-40 0,-3 30 0,-1-31 0,0 18 0,-2-20 0,5 20 0,-5-18 0,2 24 0,-3-24 0,3 21 0,-2-22 0,2 19 0,-3-19 0,3 9 0,-2-11 0,2 5 0,0-8 0,-2 17 0,2-15 0,-3 13 0,0-13 0,3-3 0,-2 2 0,6-5 0,-4 2 0,5-3 0,12 0 0,-9 0 0,39 0 0,-32 0 0,54-3 0,-53 2 0,52-3 0,-56 4 0,38-3 0,-42 2 0,18-2 0,-21 3 0,6 0 0,-10-3 0,2 2 0,4-2 0,-1 3 0,26-7 0,-22 6 0,31-9 0,-33 9 0,39-9 0,-33 9 0,36-13 0,-37 13 0,19-12 0,-25 11 0,12-4 0,-13 6 0,8-3 0,-10 2 0,4-2 0,-4 3 0,-3-4 0,2 4 0,-2-4 0,3 4 0,0-3 0,0 2 0,0-2 0,0 3 0,-3-3 0,2 2 0,-2-2 0,0 0 0,3 2 0,-4-2 0,1 0 0,3-1 0,-7-3 0,4-1 0,-4 1 0,0 0 0,3 0 0,-3 0 0,7-20 0,-6 15 0,2-41 0,-3 39 0,0-42 0,0 43 0,0-37 0,0 39 0,-3-22 0,2 24 0,-2-21 0,-1 22 0,0-34 0,0 33 0,-2-40 0,5 32 0,-5-24 0,5 28 0,-5-23 0,5 24 0,-6-21 0,7 25 0,-7-12 0,6 11 0,-2-11 0,3 11 0,-3-14 0,2 13 0,-5-29 0,5 26 0,-5-33 0,5 35 0,-6-19 0,7 21 0,-4-4 0,4 6 0,0-14 0,0 11 0,0-27 0,0 26 0,0-28 0,0 28 0,0-22 0,0 23 0,0-10 0,0 12 0,0-2 0,0 6 0,0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0:49:23.4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24575,'11'7'0,"-2"2"0,-2-5 0,0 0 0,0 2 0,-1-6 0,1 6 0,0-5 0,31 17 0,-23-14 0,28 17 0,-34-19 0,10 10 0,-11-11 0,5 8 0,-7-8 0,4 5 0,-2-5 0,7 8 0,-6-8 0,12 11 0,-12-10 0,19 7 0,-18-9 0,18 9 0,-19-7 0,13 7 0,-17-5 0,16-1 0,-15 3 0,7-2 0,-7 0 0,-3-1 0,4-3 0,-3 3 0,5-2 0,-5 2 0,22 3 0,-16-4 0,25 10 0,-25-8 0,17 6 0,-18-6 0,10 5 0,-11-8 0,4 8 0,-4-8 0,8 5 0,-8-5 0,14 8 0,-13-8 0,16 8 0,-16-8 0,12 11 0,-12-10 0,6 10 0,-7-8 0,17 6 0,-15-5 0,24 10 0,-24-13 0,21 16 0,-22-16 0,19 10 0,-19-11 0,7 2 0,-9-3 0,-1 3 0,1 1 0,0-1 0,0 3 0,-1-5 0,4 5 0,-2-5 0,17 8 0,-15-5 0,34 13 0,-32-12 0,29 14 0,-31-14 0,24 11 0,-24-12 0,21 8 0,-22-10 0,10 4 0,-11-6 0,7 6 0,-6-5 0,12 11 0,-12-10 0,25 10 0,-23-11 0,39 15 0,-33-11 0,41 11 0,-41-8 0,43 9 0,-42-12 0,50 14 0,-49-13 0,41 9 0,-44-10 0,32 4 0,-33-8 0,28 5 0,-31-6 0,25 6 0,-27-5 0,27 5 0,-26-5 0,23 5 0,-25-5 0,22 5 0,-17-6 0,28 7 0,-27-6 0,50 8 0,-45-7-6784,69 14 6784,-64-14-1314,26 6 1,0 1 1313,-24-4 0,28 2 0,0 0 0,-28-2 0,27 2 0,1 0 0,-29-2-1640,65 5 1640,-69-6-962,47 2 962,-52-2 0,51 0 0,-50-1 0,69 3 0,-58-4 0,26 3 0,0 0 0,-23-4 0,32 4 0,-1 1 0,-34-5 0,36 6 0,-1 0 0,-35-5 0,26 3 0,-1-1 0,-29-3 0,70 5 0,-74-2 0,75 4 0,-77-5 0,70 1 0,-74-4 0,57 3 0,-58-2 3367,46 5-3367,-47-6 0,40 3 0,-41 0 0,41-2 0,-40 2 0,43 0 0,-43-2 0,41 2 0,-38-3 0,41 3 0,-36-2 0,44 5 0,-44-5 0,59 2 0,-55-3 0,27 2 0,3 0 0,-24-2 0,29 4 0,0-1 0,-32-2 0,34 2 0,0 1 0,-36-3 0,32 2 0,1 1 0,-34-4 0,28 4 0,0-1 0,-26-2 0,28 2 0,-1 1 0,-27-3 0,24 0 0,-1 1 0,-25-2 0,68 0 0,-64 0 0,28 0 0,0 0 0,-24 0 0,36 0 0,0 0 0,-35 0 0,45 2 0,1 0 0,-37-1 0,39 2 0,-1 1 0,-41-4 0,33 4 0,-2 0 0,-37-4 0,26 4 0,-2-1 0,-32-2 0,54 2 0,-60 0 0,42-2 0,-45 2 0,51-3 0,-50 0 0,50 0 0,-50 0 0,46 0 0,-50 0 0,68 0 0,-61 0 0,33 0 0,2 0 0,-29 0 0,34 0 0,1 0 0,-29 0 0,27 0 0,0 0 0,-25 0 0,65 0 0,-68 4 0,49-3 0,-56 2 0,30-3 0,-41 0 2807,20 0-2807,-24 0 2548,14 0-2548,-15 0 1953,3 0-1953,-5 0 1338,0 0-1338,0 0 0,-1 0 0,1 0 0,0 0 0,26 0 0,-17 0 0,50-3 0,-44 2 0,54-5 0,-57 5 0,41-2 0,-48 3 0,25 0 0,-27 0 0,18-3 0,-19 3 0,16-3 0,-16 3 0,12 0 0,-15-4 0,9 4 0,-11-3 0,6 3 0,-3 0 0,2 0 0,-1 0 0,2 0 0,-3 0 0,2 0 0,-1 0 0,2 0 0,-4 0 0,4 0 0,-2 0 0,-2 0 0,-3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0:55:10.0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1887 24575,'10'4'0,"0"-1"0,-3-3 0,0 0 0,-1 0 0,4 3 0,-2-3 0,5 3 0,10-3 0,-9 0 0,33 4 0,-31-4 0,47 7 0,-42-6 0,55 2 0,-53-3 0,60 0 0,-60 0 0,53 0 0,-58 0 0,47-4 0,-52 4 0,37-6 0,-38 5 0,25-5 0,-27 5 0,34-9 0,-31 9 0,58-9 0,-51 9 0,30-3 0,2 1 0,-24 2 0,34-1 0,3 1 0,-31 1 0,39 0 0,3 0 0,-35 0-3392,48 3 0,-1 1 3392,-47-2 0,48 2 0,-1-1 0,-50-3-1896,35 0 1,0 0 1895,-36 0-1108,21 0 0,-1 0 1108,-23 0-1379,61-3 1379,-67 2 1753,55-5-1753,-60 6 1915,48-7-1915,-53 7 0,53-7 0,-51 3 0,29 0 0,3 1 0,-23-2 0,34 1 0,3 2 0,-32 1 0,37-1 0,1 0 0,-32 2-691,45-2 0,2 0 691,-37 2-796,44-2 1,-1 0 795,-45 2-677,36-2 1,-2 0 676,-47 1-418,33 0 1,-2-1 417,-39 2 1282,67-3-1282,-72 2 3021,44-6-3021,-50 6 0,32-8 0,-34 4 0,34-8 0,-27 8 0,62-12 0,-52 15 0,26-7 0,0 1 0,-29 6 0,29-4 0,-1-2 0,-33 3 0,27-2 0,1 0 0,-26 2 0,62-11 0,-67 13 0,47-16 0,-50 16 0,34-19 0,-36 19 0,38-18 0,-39 18 0,68-16 0,-60 16 0,31-7 0,3 0 0,-24 8 0,29-9 0,1 1 0,-25 7 0,35-7 0,-1 0 0,-34 7 0,34-8 0,-1 1 0,-41 7 0,31-7 0,-2-1 0,-31 5 0,33-4 0,1 0 0,-32 0 0,31 0 0,-2 0 0,-32 1 0,23-2 0,0 1 0,-28 4 0,29-6 0,0 0 0,-27 6 0,28-7 0,0 1 0,-27 6 0,29-6 0,1 0 0,-22 5 0,32-8 0,2-2 0,-28 6 0,25-5 0,-2 0 0,-27 5 0,25-4 0,2 2 0,-24 6 0,27-8 0,-2 2 0,-30 10 0,23-9 0,0 0 0,-25 6 0,25-7 0,0-2 0,-23 4 0,22-4 0,1-1 0,-25 6 0,26-10 0,1-1 0,-24 7 0,24-10 0,-2 0 0,-32 12 0,63-24 0,-71 25 0,52-24 0,-53 27 0,36-27 0,-40 32 4106,27-25-4106,-26 22 0,26-19 0,-27 16 0,37-20 0,-37 19 0,44-22 0,-45 22 0,38-22 0,-35 25 4115,24-20-4115,-26 21 3139,12-13-3139,-14 14 0,16-13 0,-16 12 0,32-23 0,-31 19 0,38-25 0,-35 24 0,38-27 0,-38 27 0,29-21 0,-31 26 0,17-21 0,-18 23 0,13-17 0,-17 16 0,14-8 0,-17 6 0,16-6 0,-13 8 0,17-16 0,-13 17 0,16-21 0,-19 20 0,15-11 0,-19 8 0,7-2 0,-6 7 0,-2 0 0,2 3 0</inkml:trace>
  <inkml:trace contextRef="#ctx0" brushRef="#br0" timeOffset="3577">9089 217 24575,'10'0'0,"0"0"0,-3 0 0,-3 3 0,2-2 0,-3 2 0,4-3 0,0 0 0,0 0 0,-4 3 0,3-2 0,-2 2 0,3-3 0,-3 3 0,2-2 0,-3 2 0,1 0 0,2-3 0,7 12 0,-4-9 0,10 12 0,-12-14 0,6 11 0,-6-10 0,9 10 0,-10-8 0,6 6 0,-12-6 0,3-1 0</inkml:trace>
  <inkml:trace contextRef="#ctx0" brushRef="#br0" timeOffset="5723">9298 319 24575,'11'-3'0,"2"2"0,-5-5 0,6 2 0,1 0 0,1-3 0,7 3 0,-7-4 0,7 4 0,-7-3 0,6 3 0,53-18 0,-38 11 0,27-4 0,-2 1 0,-30 8 0,22-4 0,-2-1 0,-27 5 0,50-11 0,-58 13 0,26-9 0,-33 12 0,21-11 0,-22 7 0,22-5 0,-21 6 0,65-9 0,-50 10 0,47-6 0,5 0 0,-38 7-2262,25-2 1,18-2 0,-14 1 2261,-12 3-1513,14-1 1,15-2 0,-16 2 1512,-14 2-1446,31-1 0,-4 0 1446,-44 2-583,17-1 0,-3-1 583,-30 1 2526,36-2-2526,-43 3 3778,15 0-3778,-21-3 0,36 3 0,-31-4 0,61 1 0,-54 2 0,36-1 0,4 0 0,-30 2 0,42 0 0,-1 0 0,-41 0 0,33-1 0,-1-1 0,-37 1 0,65-2 0,-73 3 5264,36 0-5264,-44 0 3811,21 0-3811,-22 0 0,16 0 0,-16 0 0,25 0 0,-23 0 0,32 0 0,-32 0 0,39 0 0,-33 0 0,66 0 0,-57 0 0,31 0 0,0 0 0,-30 0 0,39 0 0,1 0 0,-35 0 0,33 0 0,-1 0 0,-37 0 0,67 0 0,-71 0 0,49 3 0,-51-2 0,34 2 0,-40-3 0,14 0 0,-21 0 0,2 0 0,-4 0 0,1 0 0,16 0 0,-9 0 0,58 0 0,-50 0 0,72 0 0,-77 0 0,61 0 0,-63 0 0,38 0 0,-42 0 0,20 0 0,-22 0 0,9 0 0,-10 0 0,5 0 0,-6 0 0,13-4 0,-8 3 0,24-2 0,-18 3 0,23 0 0,-27 0 0,26 0 0,-29 0 0,26 0 0,-28 0 0,10-3 0,-12 2 0,-3-2 0,-1 3 0</inkml:trace>
  <inkml:trace contextRef="#ctx0" brushRef="#br0" timeOffset="8580">14105 0 24575,'11'0'0,"-1"3"0,-3-2 0,-1 2 0,1-3 0,-3 3 0,2-2 0,-5 5 0,5-2 0,-3-1 0,1 7 0,11 4 0,-12-2 0,15 13 0,-13-19 0,7 15 0,-7-16 0,4 8 0,-8-6 0,5-3 0,-6 2 0,3-3 0,-3 4 0,6 15 0,-1-11 0,8 30 0,-9-30 0,5 33 0,-5-32 0,3 26 0,-3-28 0,-1 18 0,0-19 0,1 26 0,-1-23 0,7 29 0,-9-31 0,8 27 0,-5-27 0,3 21 0,-4-22 0,4 16 0,-7-16 0,3 16 0,-3-16 0,3 13 0,-2-14 0,5 20 0,-5-18 0,5 18 0,-5-20 0,5 17 0,-6-15 0,6 21 0,-5-22 0,8 25 0,-7-23 0,7 19 0,-9-21 0,6 19 0,-5-18 0,5 21 0,-5-21 0,5 17 0,-5-18 0,8 25 0,-8-23 0,8 26 0,-8-27 0,8 24 0,-8-24 0,8 15 0,-8-17 0,2 1 0,-3-2 0,3 3 0,-2-3 0,5 6 0,-5-5 0,5 4 0,-6-4 0,6 2 0,-5-3 0,5 5 0,-5-3 0,8 15 0,-5-17 0,6 20 0,-6-21 0,5 19 0,-7-16 0,7 10 0,-6-15 0,4 20 0,0-19 0,3 25 0,-3-24 0,3 13 0,-3-12 0,5 18 0,-3-15 0,3 18 0,-5-23 0,6 16 0,-8-14 0,10 14 0,-13-12 0,7 6 0,-6-10 0,1 4 0,2-5 0,-5 2 0,2 1 0,0-3 0,-2 2 0,2-2 0,0-1 0,-2 3 0,2-2 0,-3 3 0,3-3 0,-3 2 0,3-3 0,-3 4 0,3-3 0,-2 2 0,5-5 0,-5 5 0,5-6 0,-5 9 0,5-7 0,-3 16 0,4-12 0,-3 10 0,2-12 0,-5 2 0,5-6 0,-6 6 0,6-2 0,-2 3 0,0 0 0,2-4 0,-5 3 0,11 1 0,-10 1 0,10 4 0,-8-7 0,-1 4 0,0-8 0,-3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2:43:02.0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334 0 24575,'0'12'0,"0"0"0,0-4 0,3 0 0,-2 0 0,3-1 0,-4 9 0,0-6 0,3 5 0,-2-7 0,3 11 0,-4 16 0,0-10 0,0 22 0,0-35 0,4 38 0,-4-35 0,8 44 0,-7-46 0,2 42 0,-3-41 0,0 40 0,0-41 0,0 42 0,0-41 0,0 62 0,0-58 0,4 74 0,1-69 0,0 28 0,2-9 0,-6-23 0,6 49 0,-2-19 0,-1-5 0,7 26 0,-9-54 0,9 46 0,-10-45 0,6 34 0,-6-33 0,2 32 0,1-37 0,0 42 0,1-41 0,-2 47 0,-3-45 0,0 63 0,0-61 0,0 73 0,0-72 0,0 55 0,0-56 0,0 58 0,0-50 0,0 58 0,4-59 0,-3 47 0,3-49 0,-4 30 0,0-38 0,0 28 0,0-30 0,0 34 0,0-31 0,0 44 0,0-39 0,0 50 0,0-56 0,0 40 0,0-43 0,0 31 0,0-31 0,0 28 0,0-29 0,0 18 0,0-20 0,0 13 0,0-12 0,0 19 0,0-18 0,0 25 0,0-24 0,0 17 0,0-20 0,3 3 0,-2-9 0,3-3 0</inkml:trace>
  <inkml:trace contextRef="#ctx0" brushRef="#br0" timeOffset="1436">1 2683 24575,'12'4'0,"-1"-4"0,-3 4 0,-3-1 0,2-2 0,1 6 0,0-2 0,14 6 0,-11-2 0,25 9 0,-24-8 0,24 15 0,-26-18 0,20 26 0,-20-29 0,20 40 0,-23-35 0,17 28 0,-18-27 0,20 15 0,-19-14 0,14 7 0,-20-10 0,13 3 0,-8-2 0,5-1 0,-7-1 0,3 1 0,-6 0 0,10 4 0,-6-4 0,7-4 0,-8 3 0,3 1 0,-3 1 0,4 6 0,-3-7 0,2 0 0,-3-4 0,4-4 0,0-4 0,0 0 0,-1-4 0,1 0 0,0 0 0,0 0 0,18-22 0,-17 16 0,33-34 0,-33 36 0,31-32 0,-32 31 0,27-31 0,-27 31 0,24-30 0,-25 30 0,18-20 0,-22 24 0,14-10 0,-12 10 0,3-3 0,-4 4 0,3-3 0,-2 5 0,6-8 0,-6 9 0,9-10 0,-12 6 0,12-6 0,-13 6 0,3 1 0,-4 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7-31T20:09:52.4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378 1 24575,'0'12'0,"0"-1"0,0 2 0,0 0 0,0 4 0,0-4 0,0 3 0,-4-3 0,3 1 0,-11 44 0,10-35 0,-17 75 0,12-42 0,-5 7 0,-3 29 0,13-63 0,-6 22 0,0-1 0,4-28 0,-5 65 0,4-70 0,2 58 0,-1-55 0,-1 56 0,0-55 0,-3 42 0,8-51 0,-8 34 0,8-32 0,-4 32 0,4-34 0,-4 40 0,3-38 0,-3 41 0,4-37 0,0 38 0,0-38 0,0 36 0,0-40 0,4 32 0,-3-34 0,2 47 0,-3-43 0,0 64 0,0-59 0,7 60 0,-5-61 0,12 59 0,-12-58 0,9 58 0,-10-58 0,11 50 0,-10-56 0,5 55 0,-7-54 0,4 50 0,-3-51 0,6 43 0,-6-44 0,2 26 0,-3-30 0,4 26 0,0-22 0,0 26 0,0-30 0,-1 19 0,-2-18 0,3 29 0,-4-27 0,3 34 0,-2-34 0,3 23 0,-4-26 0,0 19 0,0-19 0,0 9 0,0-11 0,0 0 0,0-4 0,0 0 0</inkml:trace>
  <inkml:trace contextRef="#ctx0" brushRef="#br0" timeOffset="1">0 2766 24575,'13'4'0,"-5"0"0,-1 0 0,-3 3 0,4-6 0,0 6 0,4-6 0,-7 6 0,6-2 0,-2 3 0,-4 0 0,7-4 0,-8 3 0,4-6 0,25 24 0,-19-16 0,37 31 0,-38-32 0,27 24 0,-29-28 0,22 20 0,-26-18 0,17 9 0,-18-7 0,16 7 0,-12-9 0,8 8 0,-12-10 0,4 1 0,-9 2 0,10-3 0,-6 4 0,6 3 0,-3-5 0,0 1 0,-4-4 0,3-2 0,-2 3 0,-1-1 0,3-2 0,-6-1 0,6-1 0,-3-6 0,4 2 0,39-61 0,-25 39 0,15-27 0,0-1 0,-18 28 0,38-55 0,-43 62 0,35-37 0,-36 44 0,17-21 0,-21 27 0,-1-7 0,-5 10 0,1-4 0,0 0 0,4-4 0,0 7 0,-4-6 0,0 7 0,-1-1 0,-2 2 0,2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1:49:43.0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3810 52 24575,'-11'0'0,"1"0"0,3 0 0,-1 0 0,1 0 0,0 0 0,-3 0 0,2 0 0,-26 0 0,18 0 0,-54 0 0,46 0 0,-69 0 0,63 4 0,-20-2 0,0 0 0,19 3 0,-60-2 0,67-3 0,-57 3 0,58-2 0,-49 5 0,53-5 0,-53 6 0,57-6 0,-50 6 0,48-7 0,-45 7 0,44-7 0,-42 7 0,47-7 0,-30 7 0,33-6 0,-23 5 0,23-5 0,-13 2 0,15-3 0,-6 3 0,6-2 0,-12 2 0,11-3 0,-15 3 0,16-2 0,-15 2 0,13-3 0,-13 3 0,14-2 0,-14 2 0,13-3 0,-13 0 0,14 0 0,-11 0 0,12 0 0,-25 0 0,21 0 0,-27 0 0,28 0 0,-21 0 0,21 0 0,-21 0 0,21 0 0,-32 0 0,30 0 0,-38 0 0,39 0 0,-39 0 0,38 0 0,-34-3 0,36 2 0,-22-2 0,23 3 0,-13 0 0,15 0 0,-6-3 0,7 2 0,0-2 0,-1-1 0,1 4 0,0-4 0,-20 1 0,14-1 0,-56-3 0,48-1 0,-71 0 0,67 0 0,-66 1 0,66 3 0,-41-6 0,51 8 0,-32-7 0,34 8 0,-24-5 0,29 5 0,-6-2 0,7 3 0,-10 0 0,7-4 0,-22 0 0,21 0 0,-43-5 0,39 7 0,-42-7 0,45 8 0,-31-5 0,32 5 0,-12-2 0,15 3 0,1 0 0,0 0 0,0 0 0,0 0 0,-10 0 0,7 0 0,-16 0 0,16 0 0,-22 0 0,20 0 0,-23 0 0,24 0 0,-12 0 0,15 0 0,-2 0 0,2 0 0,-2 0 0,2 0 0,-2 0 0,3 3 0,-1-3 0,1 4 0,0-4 0,-10 0 0,8 0 0,-28 0 0,25 0 0,-45 0 0,42 0 0,-39 0 0,43 3 0,-18-2 0,20 2 0,-5-3 0,7 0 0,0 0 0,0 0 0,3 3 0,-3-2 0,3 2 0,-3-3 0,3 3 0,-2-2 0,5 5 0,-5-5 0,2 2 0,0 0 0,-3-2 0,3 5 0,-9-5 0,4 2 0,-14 3 0,13-1 0,-7 2 0,10-4 0,3 0 0,-2-2 0,2 2 0,-3-3 0,0 0 0,3 3 0,-3-2 0,3 2 0,-3-3 0,3 4 0,-2-4 0,2 3 0,-4-3 0,1 0 0,0 0 0,0 0 0,-4 0 0,3 0 0,-3 0 0,1 0 0,5 4 0,-2 0 0,4 3 0,2 3 0,-12 15 0,11-10 0,-21 28 0,20-32 0,-14 13 0,13-21 0,0 0 0,1 1 0,0 0 0,2 2 0,-2-2 0,3 7 0,0-3 0,0 13 0,0-12 0,0 18 0,0-18 0,0 14 0,0-14 0,0 7 0,0-8 0,0 2 0,0-2 0,3-5 0,1 4 0,3-6 0,-3 5 0,2-5 0,8 11 0,-5-9 0,8 6 0,-10-9 0,0 0 0,-3 3 0,2 1 0,-2 0 0,3-1 0,-3 0 0,-1 1 0,0 0 0,1-1 0,0 0 0,23 2 0,-17 2 0,46 0 0,-38 0 0,41 4 0,-39-6 0,30 8 0,-34-11 0,36 10 0,-39-10 0,43 10 0,-44-10 0,34 4 0,-31-6 0,31 3 0,-30-2 0,44 5 0,-45-5 0,41 2 0,-41-3 0,35 0 0,-34 0 0,30 0 0,-35 0 0,32 0 0,-31 0 0,49 0 0,-46 0 0,52-3 0,-53 2 0,46-2 0,-46 3 0,42 0 0,-44 0 0,31 0 0,-33 0 0,31 0 0,-28 0 0,32 0 0,-34 0 0,38 0 0,-35 0 0,49 0 0,-45 0 0,39 0 0,-42 0 0,49 0 0,-48 0 0,62 0 0,-59 0 0,61-3 0,-59 2 0,73-3 0,-71 4 0,28 0 0,0 0 0,-29 0 0,61 0 0,-68 0 0,51 0 0,-47 0 0,45 0 0,-46 0 0,28 0 0,-36 0 0,29 0 0,-27 0 0,17 0 0,-21 0 0,11 0 0,-6 0 0,24-3 0,-17 2 0,52-2 0,-41 3 0,20-2 0,1 1 0,-16 0 0,23-1 0,1 0 0,-26 2 0,20 0 0,-1 0 0,-29 0 0,37 0 0,-46 0 0,14 0 0,-21 0 0,6 0 0,-7 0 0,0 0 0,0 0 0,30 0 0,-18 0 0,61 0 0,-51 0 0,63 0 0,-63 0 0,51 0 0,-58-3 0,46 2 0,-50-3 0,28 4 0,-37 0 0,8 0 0,-10 0 0,0 0 0,0 0 0,0 0 0,9 0 0,-6 0 0,25-3 0,-19 2 0,27-5 0,-28 5 0,38-6 0,-35 7 0,42-4 0,-44 1 0,24 2 0,-31-2 0,8 0 0,-14-1 0,4 0 0,-6-3 0,8-7 0,-4 5 0,9-12 0,-10 13 0,6-6 0,-9 6 0,2-2 0,-3 3 0,0 0 0,0 0 0,0-1 0,0 1 0,0 0 0,-3 0 0,-1 0 0,-4 3 0,1-3 0,3 3 0,-5-6 0,4 2 0,-22-9 0,16 12 0,-13-8 0,20 9 0,-6-7 0,6 7 0,-10-9 0,9 8 0,-4-5 0,5 6 0,-7-3 0,3 3 0,-8-6 0,10 2 0,-7 1 0,9 4 0,-3-1 0,0 4 0,-7-7 0,5 6 0,-7-5 0,11 2 0,-8-6 0,8 2 0,-5 0 0,3 5 0,-4 0 0,3 2 0,-8-8 0,7 7 0,-5-4 0,7 3 0,-10 2 0,11-6 0,-16 0 0,16 2 0,-8-4 0,7 8 0,0-5 0,0 5 0,0-2 0,3-1 0,-3 4 0,7-7 0,-4 3 0,1 0 0,2 1 0,-2 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2:43:31.3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1:49:53.3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2787 185 24575,'-11'-3'0,"1"2"0,2-2 0,1 3 0,3-4 0,-2 4 0,2-4 0,-3 4 0,0 0 0,-30-6 0,23 1 0,-53-5 0,48 5 0,-57-2 0,52 3 0,-64-7 0,63 6 0,-58-6 0,56 10 0,-47-6 0,47 6 0,-52-9 0,54 8 0,-51-5 0,59 4 0,-48-1 0,50 0 0,-67-6 0,64 8 0,-60-5 0,64 7 0,-43-3 0,44 2 0,-83-6 0,64 3 0,-30 2 0,0-1 0,30-4 0,-22 4 0,0 2 0,27-4 0,-26 1 0,0 1 0,26 2 0,-53-2 0,64 3 0,-30 0 0,34 0 0,-14 0 0,18 0 0,-12 0 0,11 0 0,-21 0 0,20 0 0,-20 0 0,21 0 0,-35 0 0,30 0 0,-54 0 0,49 0 0,-61 0 0,56 0 0,-48 0 0,51 0 0,-41 0 0,45 0 0,-34 3 0,40-2 0,-22 2 0,23 0 0,-7-2 0,13 5 0,-2-2 0,2 3 0,0 0 0,-12 16 0,10-15 0,-27 33 0,22-33 0,-19 31 0,21-29 0,-7 25 0,8-24 0,-13 32 0,15-28 0,-20 32 0,22-31 0,-12 20 0,15-27 0,-5 20 0,5-18 0,-2 11 0,3-14 0,0 6 0,3-7 0,4 16 0,1-16 0,12 25 0,-11-25 0,26 22 0,-19-19 0,34 12 0,-33-13 0,47 12 0,-45-15 0,64 11 0,-58-15 0,73 8 0,-71-9 0,25 1 0,1-1 0,-26-1 0,26-1 0,0-1 0,-27 1 0,64-6 0,-70 6 0,51-9 0,-57 8 0,49-11 0,-49 12 0,41-12 0,-38 11 0,32-7 0,-33 8 0,35-6 0,-37 7 0,45-7 0,-45 6 0,42-6 0,-40 7 0,37-7 0,-36 6 0,31-5 0,-36 5 0,27-5 0,-29 5 0,16-5 0,-17 5 0,16-6 0,-14 7 0,27-4 0,-26 4 0,37-3 0,-37 2 0,37-2 0,-37 3 0,36 0 0,-35 0 0,43 0 0,-43 0 0,47 0 0,-46 0 0,35 0 0,-38 0 0,24 0 0,-24 0 0,27 0 0,-26 0 0,50 0 0,-46 0 0,51-3 0,-50 2 0,51-5 0,-48 5 0,43-5 0,-51 5 0,23-6 0,-25 7 0,6-3 0,-9 3 0,0 0 0,0 0 0,3-4 0,-2 4 0,19-10 0,-16 8 0,25-7 0,-26 8 0,16-9 0,-17 9 0,4-9 0,-6 9 0,-3-5 0,2 5 0,-2-2 0,0 0 0,2 2 0,-2-2 0,0 0 0,3 2 0,0-9 0,1 5 0,2-5 0,-3 6 0,6-5 0,-7 4 0,9-6 0,-10 7 0,5-5 0,-3 7 0,-3-7 0,3 8 0,-3-9 0,-1 5 0,4-5 0,-6 3 0,5-7 0,-5 6 0,2-6 0,0 7 0,-2-7 0,2 5 0,-3-7 0,0 8 0,0-3 0,0 4 0,0-3 0,0 2 0,-3-3 0,2 4 0,-6 0 0,7 0 0,-4 0 0,4-1 0,-3 4 0,2-2 0,-5 5 0,5-5 0,-5 5 0,2-2 0,0 0 0,-2 2 0,2-5 0,-4 5 0,4-2 0,1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1:50:00.4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579 51 24575,'-15'-4'0,"0"-2"0,6 2 0,-1 0 0,6-2 0,-7 5 0,0-6 0,0 7 0,-15-10 0,2 8 0,-3-4 0,7 6 0,13 0 0,0 0 0,0 0 0,0 0 0,-10 0 0,7 3 0,-41 1 0,32 3 0,-46 1 0,48-4 0,-29 5 0,35-7 0,-16 7 0,19-8 0,-2 2 0,6 0 0,-2-2 0,5 5 0,-2-2 0,-4 17 0,3-11 0,-13 33 0,8-30 0,-5 26 0,10-30 0,-2 14 0,5-15 0,-2 6 0,0-10 0,2 2 0,-2-2 0,3 3 0,3 0 0,4 13 0,1-10 0,5 16 0,-8-17 0,8 13 0,-9-15 0,10 18 0,-6-19 0,2 7 0,-6-6 0,2-7 0,-5 7 0,5-6 0,-2 8 0,3-7 0,0 10 0,0-10 0,0 4 0,-3-3 0,6-2 0,-6 2 0,16 0 0,-11 1 0,20 0 0,-18 2 0,28-5 0,-27 2 0,28-3 0,-30 0 0,16 0 0,-17 0 0,14 0 0,-14 0 0,11 0 0,-12 0 0,5 0 0,-5 0 0,2 0 0,-3-3 0,-3-1 0,18-16 0,-14 13 0,27-28 0,-24 27 0,18-28 0,-20 29 0,8-16 0,-10 22 0,-3-9 0,-1 6 0,-3-3 0,6-10 0,-4 8 0,7-15 0,-8 16 0,2-9 0,-3 9 0,0-2 0,0 2 0,3-2 0,-2 2 0,2-9 0,-3 8 0,0-10 0,0 10 0,0-5 0,-3 7 0,-1-3 0,0 2 0,-6-12 0,9 10 0,-9-7 0,6 13 0,-3-5 0,3 4 0,-3-5 0,3 6 0,0 0 0,1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1:50:14.0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968 134 24575,'-4'-7'0,"-3"3"0,6-2 0,-5 2 0,2 0 0,0-3 0,1 3 0,0 0 0,2-2 0,-6-1 0,3 2 0,-6-11 0,5 10 0,-4-4 0,8 4 0,-5 5 0,5-6 0,-6 7 0,3-4 0,-3 4 0,0 0 0,-17-3 0,12 2 0,-50-2 0,42 3 0,-30 0 0,-1 0 0,22 0 0,-33 0 0,-1 0 0,32 0 0,-39 0 0,0 0 0,42 0 0,-34 0 0,2 0 0,42 0 0,-55 0 0,61 0 0,-15 0 0,20 0 0,3 3 0,-2 1 0,5 3 0,-2 0 0,-4 13 0,6-10 0,-9 26 0,9-25 0,-2 24 0,3-25 0,0 29 0,0-28 0,3 25 0,1-27 0,3 11 0,-3-12 0,6 8 0,-6-10 0,7 9 0,-4-10 0,6 15 0,-4-11 0,7 14 0,-8-14 0,2 7 0,-3-11 0,7 14 0,-9-13 0,11 14 0,-11-16 0,11 12 0,-10-10 0,16 7 0,-19-6 0,31 6 0,-25-4 0,33 4 0,-28-9 0,36 6 0,-33-9 0,46 9 0,-48-9 0,48 2 0,-45-3 0,29 0 0,-34 0 0,27 0 0,-28 0 0,37 0 0,-37 0 0,37 0 0,-37 0 0,32-3 0,-32 2 0,33-8 0,-33 7 0,20-7 0,-23 8 0,13-9 0,-12 9 0,16-15 0,-17 13 0,23-16 0,-21 14 0,28-12 0,-28 12 0,24-11 0,-24 10 0,14-7 0,-16 6 0,11-4 0,-15 3 0,17-8 0,-19 7 0,23-14 0,-20 16 0,10-15 0,-9 16 0,7-20 0,-9 16 0,14-30 0,-13 25 0,10-29 0,-11 26 0,5-26 0,-9 28 0,2-11 0,-3 20 0,0 0 0,0 0 0,-3 3 0,2-6 0,-6 8 0,0-10 0,2 7 0,-7-5 0,7 2 0,-2 4 0,4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1:50:16.2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592 30 24575,'-15'-3'0,"1"2"0,7-2 0,0 3 0,0-4 0,-4 4 0,3-4 0,-15 1 0,13 2 0,-10-2 0,13 3 0,-1 0 0,1 0 0,0 0 0,0-3 0,-13 2 0,9-2 0,-21 3 0,21 0 0,-28 0 0,27 0 0,-34 0 0,33 0 0,-24 0 0,28 0 0,-5 3 0,8 1 0,5 3 0,-5 0 0,1 4 0,-23 28 0,16-21 0,-36 47 0,35-48 0,-18 27 0,23-34 0,-2 9 0,6-14 0,0 5 0,4-3 0,0 0 0,-3-3 0,3 9 0,-4-8 0,1 12 0,2-9 0,-2 5 0,3-5 0,0 8 0,0-7 0,0 7 0,0-8 0,0 9 0,3-12 0,7 27 0,-4-24 0,16 34 0,-16-31 0,20 28 0,-16-28 0,13 19 0,-17-21 0,6 1 0,-8-7 0,3-3 0,0 0 0,0 0 0,0 0 0,0 0 0,1 0 0,11 0 0,-9 0 0,26-3 0,-25 2 0,27-5 0,-27 5 0,15-6 0,-18 7 0,2-7 0,-3 6 0,0-5 0,0 5 0,0-2 0,1 0 0,-1 2 0,0-5 0,0 2 0,0 0 0,3-6 0,-2 5 0,8-11 0,-10 7 0,13-8 0,-14 12 0,9-8 0,-10 9 0,2-4 0,-5 2 0,5 2 0,-5-3 0,8-4 0,-7 4 0,20-31 0,-15 28 0,13-36 0,-13 39 0,3-26 0,-5 23 0,5-20 0,-10 21 0,7-21 0,-7 20 0,4-17 0,-4 19 0,0-16 0,0 15 0,0-11 0,0 12 0,-4-6 0,4 6 0,-7-2 0,3 6 0,-3-6 0,3 6 0,-6-10 0,6 9 0,-4-4 0,5 5 0,0 0 0,2-3 0,-5 6 0,2-2 0,-3 3 0,-1 0 0,1 0 0,3 0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21:48:30.4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9965 3954 24575,'2'-89'0,"0"-1"0,0 1 0,0 0 0,1 0 0,-1 30 0,1-2-1967,-1-22 1,1-27 0,-1-5 0,-3 17 0,-5 38 476,-6 37 412,-1-20 1,-4-11 1077,-19-17 0,-7-6-293,14 14 0,-1-2 0,-3 0 293,-4-3 0,-3-1 0,-1 2-677,-2 6 1,-1 1 0,0 4 676,-20-16 0,1 5 0,10 12 0,-2 5 0,-2-10 0,-10 30 81,22 50 1,-10 24-1,-6 21 1,-5 14-1,-1 7 1,1 4-1,4-4 1,6-9-1,9-14-81,-13 20 0,12-11 0,-10 14 0,12-24 0,-11 11 0,-7 6 0,-3 4 0,0 2 0,5-2 0,8-4 0,12-7 0,16-10 0,16 20 0,20-11 0,-2-14 0,-7-1 0,3 11 0,3 16 0,-2-15 2392,-2-7-2392,4 15 0,2 19 0,-2-18 0,-4-18 0,1 14 0,1 18 0,-2-18 3577,-3-19-3577,1 14 0,1 18 0,-1-16 5348,0-10-5348,1 8 0,1 16 0,0-17 4334,-2-9-4334,1 37 0,-1-1 0,-1-46 0,0 46 0,0 1 0,0-47 0,-3 47 0,-1 0 0,2-52 0,-5 44 0,0 0 0,5-43 0,-4 41 0,0-2 0,5-46 0,-1 31 0,1-1 0,1-39 0,0 26 0,0-1 0,0-31 0,3 30 0,1 1 0,-2-29 0,11 74 0,-8-74 0,9 52 0,-8-58 0,13 50 0,-15-50 0,15 40 0,-13-38 0,10 17 0,-10-23 0,7 2 0,-12-9 0,5 6 0,-2-4 0,9 14 0,-7-14 0,6 5 0,-11-8 0,2 1 0,-3 1 0,6 12 0,-1-14 0,12 19 0,-12-19 0,20 23 0,-21-18 0,24 18 0,-21-20 0,16 11 0,-18-13 0,14 4 0,-14-7 0,18 8 0,-13-6 0,22 7 0,-21-6 0,27 3 0,-27-5 0,28 8 0,-28-12 0,24 9 0,-28-6 0,18-1 0,-19 1 0,7-4 0,-6 0 0,0 0 0,-3 3 0,3-2 0,-4 2 0,5-3 0,-1 0 0,9 0 0,-3 0 0,27 3 0,-23-2 0,25 2 0,-32-3 0,19 0 0,-19 0 0,6 0 0,-9 0 0,0 0 0,1 0 0,-1 0 0,0 0 0,3 0 0,-2 0 0,21-12 0,-17 8 0,33-18 0,-33 19 0,27-22 0,-29 21 0,16-25 0,-17 22 0,17-23 0,-19 20 0,35-41 0,-32 37 0,35-46 0,-37 47 0,30-44 0,-33 43 0,30-42 0,-27 43 0,28-51 0,-25 48 0,29-55 0,-28 53 0,26-55 0,-27 53 0,30-62 0,-29 65 0,29-66 0,-31 67 0,20-59 0,-20 55 0,21-71 0,-20 65 0,5-24 0,0 1 0,-6 24 0,18-63 0,-18 68-3392,8-27 0,2 0 3392,-8 24-2150,26-64 2150,-28 65 0,17-47 0,-16 42-1491,16-43 1491,-20 47-1048,16-40 1048,-21 45 3444,17-35-3444,-17 33 0,11-30 0,-12 34 2254,8-49-2254,-7 46 0,8-40 0,-6 44 0,3-32 0,-3 34 0,2-47 0,-5 45 0,9-38 0,-8 41 0,7-27 0,-5 28 0,0-32 0,-1 27 0,-3-27 0,0 28 0,3-28 0,-2 31 0,6-28 0,-6 26 0,5-27 0,-5 25 0,2-23 0,-3 28 0,0-28 0,3 30 2181,-2-26-2181,2 29 1964,-3-20-1964,0 16 1540,0-20-1540,0 20 90,0-13-90,0 15 0,0-15 0,0 9 0,3-23 0,-2 22 0,2-21 0,-3 26 0,3-27 0,-2 26 0,2-33 0,-3 32 0,-7-42 0,6 37 0,-6-30 0,7 32 0,-3-25 0,2 28 0,-2-19 0,3 23 0,0 1 0,0 4 0</inkml:trace>
  <inkml:trace contextRef="#ctx0" brushRef="#br0" timeOffset="4924">7200 378 24575,'-11'0'0,"1"0"0,3-3 0,-4 2 0,-1-2 0,1 3 0,-23-6 0,-21 4 0,10-8 0,-40 6 0,62 0 0,-65-3 0,62 6 0,-33-4 0,-2-1 0,26 4 0,-39-3 0,-2-1 0,34 1-3392,-47-1 0,-2 0 3392,44 0 0,-19 2 0,-17 0 0,15 0-21,11-1 21,-22 2 0,-20 0 0,18 0 0,14-2 0,-16 0 0,-21 1 0,21 0 0,20 2 0,-16-1 0,-18-2 0,19 1 0,15 3 0,-18-1 0,-20-2 0,19 2 0,10 1 0,-4-1 0,-15-2 0,17 2 0,12 1 0,-1 0 0,-13-1 0,15 1 0,9 1 0,-44 0 0,2 0 6774,49 0-6774,-47 0 0,-1 0 31,47 4-31,-41-2 0,1 1 0,45 1 0,-23 2 0,2-1 0,31-4 0,-53 9 0,65-9 0,-37 8 0,44-7 0,-28 10 0,30-10 0,-37 14 0,34-11 0,-62 23 0,53-21 0,-28 11 0,-3-2 0,20-11 0,-26 11 0,1 0 0,25-9 0,-28 6 0,-1 0 0,32-7 0,-26 3 0,1-1 0,34-6 0,-55 11 0,58-7 0,-40 11 0,42-11 0,-30 9 0,35-13 0,-39 17 0,37-13 0,-47 23 0,46-19 0,-42 23 0,43-23 0,-36 28 0,37-29 0,-33 32 0,33-33 0,-27 24 0,31-23 0,-17 17 0,19-16 0,-11 22 0,13-21 0,-9 24 0,11-25 0,-4 26 0,6-25 0,-3 27 0,2-27 0,1 31 0,1-30 0,5 26 0,-5-28 0,8 26 0,-4-25 0,11 34 0,-7-32 0,17 39 0,-15-39 0,21 26 0,-22-30 0,33 18 0,-27-18 0,48 18 0,-40-17 0,67 15 0,-59-15 0,29 1 0,3 0 0,-24-5 0,31 3 0,-1 0 0,-30-3-3392,44 0 0,3 0 3392,-35 3 0,14-5 0,15-2 0,-13 1-159,-9 2 159,26-2 0,23 0 0,-20-1-576,-10-1 576,-7 0 0,20 1 0,1-1 0,-21 0 0,10-1 0,-14 0 0,19 0 0,-1 0 0,-20 0 0,8 0 0,16 1 0,22 0 0,-21 0 0,-11 0 0,2 0 0,16 1 0,-19-1 0,-13 3 0,0-3 0,11-2 0,-15 2 6420,-16 3-6420,55 0 0,-1-1 227,-55-1-227,17 1 0,17 0 0,-15-1 0,-10-2 0,16 1 0,18 1 0,-14-1 398,2 0-398,-9 0 0,20 0 0,1 0 0,-19 0 0,19-1 0,-13 0 0,20 0 0,1 0 0,-23 0 0,4 0 0,12 0 0,20 0 0,-24 0 0,-26 0 0,9 0 0,16 2 0,-19 0 0,-19 2 0,33-2 0,-2 1 0,-39 4 0,26-4 0,-1-1 0,-24 2 0,30 2 0,0-1 0,-32-3 0,35 4 0,1-1 0,-32-4 0,38 4 0,1 1 0,-31-4-2209,14 2 0,16 2 0,-15-1 2209,-6-3 0,20 2 0,20 3 0,-18-2 97,-8-3-97,18 1 0,23 3 0,-22-3 0,-19-2 0,16 0 0,22 1 0,-26-1 0,-30-1 0,46 0 0,-4 0 0,-60 0 0,32 0 0,-2 0 0,-35 0 0,28 0 0,-2 0 0,-30 0 0,27-1 0,0-1 0,-25 1 0,29-3 0,0 1 0,-29 2 0,39-1 0,3 0 0,-28 2-1488,19 0 0,18 0 0,-14 0 1488,-2 0 0,11 0 0,18 0 0,-19 0 4426,-18 0-4426,16 1 0,16 1 0,-17-1 219,-15 0-219,20 1 0,19-1 0,-19 0 0,-16-1 0,12 0 0,15 0 0,-20 0 6765,-24 0-6765,49 0 0,-1 0 58,-50 0-58,43 0 0,1 0 0,-43 0 0,24-3 0,-2-1 0,-33 3 0,57-13 0,-64 13 0,49-9 0,-54 6 0,41-3 0,-46 0 0,46-4 0,-40 6 0,69-16 0,-61 18 0,42-12 0,3 0 0,-33 12-3392,51-11 0,1 1 3392,-46 6-2269,45-5 1,-2 0 2268,-45 5-1517,47-4 0,0-1 1517,-44 6-741,25-2 0,-4 0 741,-38 3 1604,39-5-1604,-52 8 2919,23-11-2919,-29 12 4540,13-12-4540,-15 11 4376,12-17-4376,-12 13 0,12-24 0,-11 23 2012,10-22-2012,-10 23 0,11-23 0,-15 18 386,14-22-386,-17 23 0,21-30 0,-20 28 0,26-38 0,-25 38 0,18-38 0,-20 38 0,8-35 0,-9 35 0,-1-34 0,-1 34 0,-6-21 0,7 24 0,-16-20 0,12 18 0,-21-22 0,18 23 0,-29-26 0,24 23 0,-53-34 0,45 38 0,-29-16 0,-2 1 0,23 15 0,-41-13 0,-4-1 0,29 11-2262,-22-1 1,-21-3 0,15 4 2261,0 3 0,-16-2 0,-22-4 0,21 4-612,10 2 612,10 2 0,-19-2 0,-1-1 0,19 2 0,-14-5 0,5 3 0,-23-1 0,-1 0 0,22 3 0,-16-2 0,17 2 0,-23-2 0,0 0 0,23 3 0,-16 4 0,21-1 0,-20-3 0,1 0 0,19 3 0,-15 2 0,13 0 0,-22-1 0,-1 0 0,22 2 0,-16 1 0,16-1 0,-22 0 0,0 0 0,22 0 0,-12 0 0,16-1 0,-22-1 0,2 1 0,20 0 0,-10 1 0,5 0 0,-23-1 0,-1 1 0,22 0 0,-15 1 0,16 1 0,-21 0 0,0 0 0,22 0 0,-15 0 0,24 0 0,-17 1 0,0-1 0,19 0 0,-16-1 0,1 0 0,-16 1 0,19 2 0,15 1 0,-3 0 0,-15 1 0,18-1 0,18 2 0,-35 1 0,6 0 0,48-5 0,-27 3 0,3 0 0,30-4 0,-53 5 0,62-5 0,-40 6 0,36-6 0,-44 2 0,38-3 0,-60 0 0,57 0 0,-65 0 0,71 0 0,-71 0 0,68 0 0,-32 0 0,-1 0 0,27 0 0,-29 0 0,1 0 0,30 0 0,-72 4 0,74-4 0,-56 7 0,63-6 6481,-26 2-6481,35-3 0,-5 0 915,10 3-915,-5-2 0,7 2 0,-4-3 0</inkml:trace>
  <inkml:trace contextRef="#ctx0" brushRef="#br0" timeOffset="8794">28693 246 24575,'-11'0'0,"0"3"0,0-2 0,0 2 0,-5 0 0,-22 2-6784,-31 3 6784,15-4-2269,-25 4 1,0 0 2268,21-5-1012,-19 2 1,-20 2 0,16-3 1011,1-3-508,10 2 1,-20 0 0,0 1 0,19-1 507,-13-1 0,9 1 0,-21 1 0,0-1 0,21 0 0,-11-2 0,15 0 0,-19 0 0,0 0 0,21 0 0,-5-1 0,-15 1 0,-21 1 0,23-1 0,20 0 0,0 0 0,-21 0 0,-1 1 0,20-2 0,-11 0 0,4 1 0,-24 0 0,0 0 0,21 0 0,-13 1 0,25-2 0,-19 1 0,-7 0 0,6 0 0,19 0 0,14-1 0,0 0 0,-24 0 0,-23 0 0,-9 0 0,8 0 0,22 0 0,18 0 0,1 0 0,-21 0 0,-23 1 0,-7 1 0,7-1 0,23 0 0,20-1 0,0 1 0,-16 0 0,-22 2 0,-6-1 0,8 0 0,21 0 0,18-2 0,2 1 0,-17 0 0,-19-1 0,-7 1 0,9 0 0,21 1 0,-23 2 0,17-3 0,-20 0 0,2 0 0,23 1 0,6 3 635,-10-2 0,-18-1 0,9 1-635,15 2 0,3-1 0,-9-2 0,-2 1 0,-18 5 0,11-1 2972,31-5-2972,-15 4 0,-18 2 0,14-2 4067,0-3-4067,-16 4 0,-22 3 0,21-3 0,10-4 0,13 2 0,-19 1 0,0 0 0,18-2 0,-14-2 0,12 1 0,-17 2 0,-1 0 0,19-2 0,-12 0 0,10 0 0,-20 2 0,0 0 0,20-2 0,-9-1 0,11 2 0,-19 1 0,1 0 0,20-2 0,-1-1 0,-14 2 0,-21 1 0,21-1 6460,19-3-6460,-13 0 0,-17 1 0,18-1 405,19-1-405,-45 0 0,4 0 0,54 0 0,-34 0 0,0 0 0,36 0 0,-26 0 0,-2 0 0,26 0 0,-27 0 0,0 0 0,28 0 0,-28 0 0,2 0 0,38 0 0,-33 0 0,-1 0 0,30 0 0,-37 0 0,-1 0 0,33 0 0,-38 2 0,0 0 0,39-1 0,-32 1 0,0-1 0,31-1 0,-25 0 0,2 0 0,28 0 0,-19 0 0,1 0 0,27 0 0,-52 0 0,53 0 0,-49 0 0,53 0 0,-52 0 0,56 0 0,-46 0 0,45 0 0,-49 0 0,46 0 0,-49 0 0,54 0 0,-50 3 0,46-2 0,-41 6 0,43-7 575,-26 10-575,30-6 0,-17 7 0,20-7 0,-1 2 0,7-2 0,3 3 0,-4-3 0,4 2 0,-4-2 0,-2 13 0,4-8 0,-10 29 0,10-25 0,-8 36 0,10-38 0,-7 39 0,6-37 0,-2 51 0,3-49 0,6 48 0,-5-50 0,9 29 0,-6-32 0,6 29 0,-2-28 0,2 19 0,-3-23 0,6 16 0,-7-13 0,10 10 0,-15-13 0,18 6 0,-16-4 0,26 17 0,-22-16 0,25 16 0,-22-20 0,19 16 0,-19-19 0,22 22 0,-21-19 0,56 28 0,-45-22 0,68 29 0,-70-33 0,32 11 0,2 0 0,-24-11 0,35 11 0,4-1 0,-25-10-3392,49 11 0,3 0 3392,-39-10 0,13 2 0,18 3 0,-18-3 0,-17-3 0,11 2 0,16 2 0,-16-3 0,-8-5 0,9 5 0,15 3 0,-15-3 0,-11-5 0,16 3 0,17 1 0,-17 0 0,-13-2 0,18-1 0,20 1 0,-17 0 0,-15 0 0,25 0 0,24 0 0,-22-2-403,-13-2 403,14 3 0,20 2 0,-21-2 0,-16-3 0,11 1 0,20 2 0,-20-1 0,-6 1 0,11-3 0,21 0 0,-20-1 0,-13 4 0,11-4 0,21 1 0,-22-1 0,-16 0 0,11 0 0,18 0 0,-21 0 0,-22-1 0,21 0 0,22 0 0,-19 0 0,-15 0 0,16-1 0,21 0 0,-20-1 0,-15 1 0,12-1 0,18-2 0,-20 2 0,-15 1 0,24-2 0,24 0 0,-22 1 0,-18 1 0,10-1 0,17 0 0,-21 1 6585,-22 1-6585,7-1 0,13 0 0,-14-1 0,-9 1 0,10-2 0,15-2 0,-16 2 0,-15 1 0,32-4 0,-3 0 0,-45 5 0,53-2 0,-66 3 0,52-3 0,-54 2 0,36-2 0,3-1 0,-25 3-3091,57-3 0,6 0 3091,-38 3 0,21 0 0,19-1 0,-17 1-278,-7 1 278,-6 0 0,20 2 0,0-1 0,-17 0 0,15 0 0,-14 1 0,19 0 0,0 1 0,-20-2 0,11 0 0,8 1 0,19 0 0,-19-1 0,-11-1 0,7 0 0,19 0 0,-21 0 0,-17 0 0,11 0 0,16 0 0,-19 0 0,-18 0 0,12-1 0,15-1 0,-16 1 0,-12 0 0,46-3 0,-4 0 6647,-54 3-6647,40-3 0,-1 1 0,-49 2 0,37-3 0,0 1 0,-37 2 0,42-3 0,2 0 0,-37 3 0,35-2 0,-2-1 0,-42 3 0,55-2 0,-72 3 415,14 0-415,-19 0 0,0 0 0,0 0 0,0 0 0,0 0 0,59-4 0,-32 4-3392,50-2 0,5 0 3392,-30 2 0,22-1 0,22 0 0,-17-1-454,-4 1 454,11-2 0,21-3 0,-22 2 0,-16 2 0,10-1 0,19-2 0,-22 1 0,-21-1 0,6 3 0,13-1 0,-19 0 0,-27-6 0,59 2 0,-81-1 6559,12 4-6559,-21 1 679,0 0-679,-1-1 0,1 0 0,6-16 0,-1 13 0,27-47 0,-23 34 0,41-52 0,-41 50 0,37-39 0,-38 44 0,27-36 0,-28 36 0,15-27 0,-17 30 0,14-22 0,-17 25 0,13-25 0,-14 26 0,8-23 0,-8 23 0,11-33 0,-14 30 0,14-47 0,-11 45 0,6-44 0,-4 46 0,3-33 0,-5 34 0,4-27 0,-8 28 0,5-22 0,-5 24 0,2-21 0,-3 19 0,-3-22 0,2 22 0,-5-15 0,2 17 0,-3-11 0,-1 12 0,-2-9 0,5 9 0,-11-12 0,11 10 0,-15-16 0,11 16 0,-11-22 0,11 20 0,-11-23 0,11 27 0,-11-24 0,12 25 0,-9-19 0,9 17 0,-2-1 0,6 3 0,-6 0 0,5-1 0,-8-9 0,5 12 0,-12-21 0,10 22 0,-19-24 0,21 17 0,-37-23 0,34 18 0,-49-28 0,46 32 0,-46-34 0,50 34 0,-36-18 0,42 25 0,-12-1 0</inkml:trace>
  <inkml:trace contextRef="#ctx0" brushRef="#br0" timeOffset="11863">3600 5291 24575,'-11'0'0,"0"0"0,4 0 0,0 0 0,0 0 0,-22 0 0,8-4 0,-61 3 0,50-3 0,-41 2 0,-1 0 0,33 1-2262,-19-1 1,-17 0 0,13-2 2261,5-1-1513,-8 1 1,-16-1 0,16 1 1512,8-3-1517,-38-1 0,4 1 1517,50 5-1015,-45-6 1,2 1 1014,46 5 0,-46-4 0,0 0 0,48 5 317,-28-3 0,2 0-317,34 3 1118,-62-6-1118,67 6 0,-67-2 0,67 3 0,-28-2 0,-1 0 0,21 1 0,-21-1 0,1 0 0,23 2 0,-21 0 0,0 0 0,23 0 0,-26-1 0,1-1 0,27 1 0,-74-2 0,74 3 0,-27 0 0,0 0 0,29 0 0,-27 0 0,1 0 0,32 0 1587,-73 3-1587,69-2 0,-61 2 0,60-3 2941,-35 3-2941,43-2 2559,-27 5-2559,30-2 0,-27 3 0,29-3 2707,-30 6-2707,29-5 0,-25 5 0,26-6 0,-23 8 0,22-6 0,-31 13 0,30-13 0,-27 13 0,28-14 2758,-15 15-2758,17-15 1315,-4 8-1315,9-9 765,0 3-765,4 0 0,0 0 0,-3 17 0,2-13 0,-2 26 0,3-27 0,3 29 0,-2-28 0,9 28 0,-6-29 0,13 22 0,-9-21 0,15 15 0,-13-21 0,19 17 0,-22-16 0,27 17 0,-26-14 0,38 11 0,-34-15 0,48 15 0,-42-14 0,74 15 0,-60-11 0,42 2 0,2-2 0,-32-3-3392,49 5 0,-1-1 3392,-46-8-2269,51 4 1,3 1 2268,-48-3-1012,11-2 1,13-1 0,-15 1 1011,-15 2-808,31-2 0,-5-2 808,-45-1 1191,68 0-1191,-75 0 2237,43 0-2237,-51 0 3529,33-3-3529,-34 2 0,60-2 0,-52 3 0,34 0 0,4 0 0,-28 0 0,41 0 0,3 0 0,-32 0-525,53 2 0,2 0 525,-47-2-1088,52 2 0,-2 0 1088,-55-2-1021,37 0 1,-2 0 1020,-43 0-606,26 0 0,-1 0 606,-34 0 1641,52-3-1641,-62 2 2721,35-5-2721,-39 5 0,43-6 0,-43 6 0,47-8 0,-43 7 0,51-8 0,-45 10 3996,38-7-3996,-46 6 0,28-2 0,-32 0 3826,11 2-3826,-15-2 2147,-3 0-2147,0-1 1162,-4-3-1162,0-1 0,3 4 0,-3-2 0,4 2 0,-4-3 0,0 0 0,-4-13 0,4 9 0,-4-15 0,1 20 0,2-6 0,-2 8 0,0 0 0,2-3 0,-2-3 0,3 1 0,-3-14 0,-1 13 0,0-6 0,-2 12 0,5-6 0,-2 5 0,-1-8 0,4 5 0,-4-6 0,1 6 0,-1-9 0,0 9 0,-2-6 0,5 7 0,-9-13 0,9 10 0,-9-17 0,6 18 0,-6-20 0,2 21 0,1-14 0,3 18 0,4-4 0,0 4 0,0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19:19:53.4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1408 3 24575,'-99'7'0,"0"1"0,0-1 0,0 0 0,0 0 0,0 0 0,22-1 0,0-1-1639,-11 1 1,-31 1-1,-10 1 1,8 0 0,29-1-1,47 0 149,41-4 4308,-1-3-2818,4 6 1719,-2-2-1719,0-1 0,2 3 0,-5-2 6784,3 5-6784,-1-2 0,-5 17 0,5-16 0,-9 30 0,9-30 0,-2 31 0,6-29 0,0 23 0,0-24 0,0 18 0,0-19 0,3 16 0,-2-15 0,7 9 0,-6-11 0,9 11 0,-6-10 0,7 13 0,-8-13 0,14 13 0,-16-12 0,19 14 0,-16-14 0,22 18 0,-17-21 0,35 26 0,-33-24 0,49 25 0,-46-27 0,50 22 0,-52-22 0,45 16 0,-45-17 0,38 10 0,-39-11 0,29 5 0,-31-5 0,17-1 0,-19-3 0,7 3 0,-8-3 0,11 6 0,-6-5 0,25 5 0,-19-6 0,48 3 0,-43-3 0,30 2 0,2 0 0,-27-1 0,27 0 0,-1 1 0,-31-2 0,54 0 0,-56 0 0,48 0 0,-48 0 0,41-3 0,-46 2 0,46-2 0,-48 3 0,68-3 0,-64-1 0,78-3 0,-75 4 0,31-1 0,0 1 0,-26 2 0,71-5 0,-74 5 0,57-5 0,-58 5 0,51-7 0,-55 6 0,34-7 0,-42 9 0,22-3 0,-25 0 0,27 2 0,-26-2 0,30 0 0,-30-1 0,32-2 0,-31 2 0,32-2 0,-27 6 0,29-6 0,-27 2 0,29-2 0,-34 2 0,34-2 0,-33 5 0,36-5 0,-36 6 0,43-12 0,-42 10 0,38-10 0,-41 8 0,35-3 0,-33 1 0,26-1 0,-31 1 0,21-4 0,-21 6 0,20-8 0,-19 11 0,19-11 0,-21 7 0,20-4 0,-20 5 0,24-8 0,-23 7 0,20-8 0,-22 10 0,16-9 0,-13 10 0,10-13 0,-10 14 0,10-14 0,-10 13 0,13-13 0,-16 11 0,9-3 0,-12 2 0,7-2 0,-9 0 0,6-9 0,-5 8 0,4-7 0,-4 8 0,2-12 0,-3 11 0,0-14 0,0 14 0,-3-7 0,-1 11 0,-2-11 0,-1 10 0,-5-19 0,4 17 0,-10-13 0,10 15 0,-17-13 0,16 12 0,-27-14 0,25 17 0,-28-14 0,29 12 0,-26-11 0,26 12 0,-32-8 0,31 11 0,-25-8 0,27 5 0,-24-2 0,22-1 0,-31 1 0,31-1 0,-29 1 0,30 2 0,-33-2 0,31 5 0,-33-5 0,34 2 0,-34 1 0,30 0 0,-37-1 0,32 4 0,-39-4 0,42 4 0,-49 0 0,52 0 0,-58 0 0,57 0 0,-51 0 0,53 0 0,-36-3 0,38 3 0,-37-3 0,35 3 0,-45 0 0,41 0 0,-39 3 0,41-3 0,-34 3 0,37-3 0,-27 0 0,30 3 0,-27 1 0,25-1 0,-28 0 0,29-3 0,-26 3 0,26-2 0,-20 2 0,21-3 0,-24 0 0,22 0 0,-31 3 0,31-3 0,-24 3 0,25-3 0,-17 0 0,18 0 0,-21 3 0,20-2 0,-23 2 0,24-3 0,-15 3 0,16-3 0,-5 3 0,9-3 0,2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19:20:21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FC758-CAA7-994F-A450-946CA5160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B94EB-B261-B849-A1CA-AE1005F8A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425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742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514BC-19B6-504B-BD9C-83D92AAA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BC28F-7E43-E843-B4D9-73C8D33EC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B2EE3-77B2-0E47-8A0B-D01A12D12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840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05B49-058B-FA48-9A8A-CC3F24DD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A92A1-7880-4343-9A4A-918B98864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D5B44-20D9-7447-ABE0-545508A7B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944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D05E-582C-FE40-8A4A-2016AC5CB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16BE0-8A2D-3E4C-BCBF-22AC7C296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231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64A17-0024-6A44-B461-B7F0B62C7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DF5558-6FE9-5440-BD96-F54594246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3247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FB56-556F-CE40-BFDF-D058E7D0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2A7B7-D539-FD44-9DDE-C3648D00D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6891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7531-BC87-4343-BBB9-E5A82BF9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F6CF0-6716-9F40-BABE-20FA86465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4C72B-0DB2-E040-BC0B-6448A8A77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440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B8C52-F9F0-C34C-B4F0-B3B7667A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E6F9E-77E1-D147-AFC8-F914BC942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99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72C1F0-FBC5-4021-9ACE-E174A62BFCCE}"/>
              </a:ext>
            </a:extLst>
          </p:cNvPr>
          <p:cNvSpPr/>
          <p:nvPr/>
        </p:nvSpPr>
        <p:spPr>
          <a:xfrm>
            <a:off x="429208" y="1639005"/>
            <a:ext cx="11333584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EE5D9D-8A8F-448C-A26F-899FF17D4192}"/>
              </a:ext>
            </a:extLst>
          </p:cNvPr>
          <p:cNvSpPr/>
          <p:nvPr/>
        </p:nvSpPr>
        <p:spPr>
          <a:xfrm>
            <a:off x="6327710" y="1639005"/>
            <a:ext cx="5435082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947E36-1ED8-4AEE-BF04-217700D19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3731" y="2122070"/>
            <a:ext cx="10314991" cy="3416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840CB9-5ACB-4190-8BB9-B1E1038B1537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D61977D-56F7-420B-9B01-D89B01CA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789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72C1F0-FBC5-4021-9ACE-E174A62BFCCE}"/>
              </a:ext>
            </a:extLst>
          </p:cNvPr>
          <p:cNvSpPr/>
          <p:nvPr/>
        </p:nvSpPr>
        <p:spPr>
          <a:xfrm>
            <a:off x="429208" y="1639005"/>
            <a:ext cx="11333584" cy="14224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947E36-1ED8-4AEE-BF04-217700D19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131" y="1906918"/>
            <a:ext cx="10314991" cy="894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840CB9-5ACB-4190-8BB9-B1E1038B1537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D61977D-56F7-420B-9B01-D89B01CA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129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3C8F84-EA7B-4A46-808B-258D3DD9D6B7}"/>
              </a:ext>
            </a:extLst>
          </p:cNvPr>
          <p:cNvSpPr/>
          <p:nvPr/>
        </p:nvSpPr>
        <p:spPr>
          <a:xfrm>
            <a:off x="412063" y="1639005"/>
            <a:ext cx="5469294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1E0A9-D481-4CAD-9FFE-E4E3CBA8ECFC}"/>
              </a:ext>
            </a:extLst>
          </p:cNvPr>
          <p:cNvSpPr/>
          <p:nvPr/>
        </p:nvSpPr>
        <p:spPr>
          <a:xfrm>
            <a:off x="6310565" y="1639005"/>
            <a:ext cx="5435082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0AEBFA-A6B2-4705-B9E8-89BE64020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365" y="2127250"/>
            <a:ext cx="4492690" cy="3400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E4A2F1-D295-4180-926E-344AB37A0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0779" y="2127250"/>
            <a:ext cx="4394654" cy="3349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AE482-7B99-4B1A-B39F-BC7AC792F349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D65200D0-8510-4A5C-AA05-A27539018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869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1E0A9-D481-4CAD-9FFE-E4E3CBA8ECFC}"/>
              </a:ext>
            </a:extLst>
          </p:cNvPr>
          <p:cNvSpPr/>
          <p:nvPr/>
        </p:nvSpPr>
        <p:spPr>
          <a:xfrm>
            <a:off x="6327710" y="1639005"/>
            <a:ext cx="5435082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E4A2F1-D295-4180-926E-344AB37A0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7924" y="2127250"/>
            <a:ext cx="4394654" cy="3349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0E1C0D-44AA-4423-A548-73FF83EE4510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7376E17-4A25-4C47-B83C-726C34FE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027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3C8F84-EA7B-4A46-808B-258D3DD9D6B7}"/>
              </a:ext>
            </a:extLst>
          </p:cNvPr>
          <p:cNvSpPr/>
          <p:nvPr/>
        </p:nvSpPr>
        <p:spPr>
          <a:xfrm>
            <a:off x="429208" y="1639005"/>
            <a:ext cx="5469294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0AEBFA-A6B2-4705-B9E8-89BE64020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7510" y="2127250"/>
            <a:ext cx="4492690" cy="3400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461EF5-DEEB-4D7B-A882-9A1D09F4A838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3B8BED-4406-4C1E-96AF-5F65F762A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163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22725-02A2-4F40-AA12-B914404A1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DE7FB-EE1B-354B-844D-44C22B2E8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B312B-475D-5648-8210-4EDDCF1F2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B19ADE-6925-0C48-B8DA-244E14020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469978-F99C-4F24-A73C-EA8068E3424A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9433D51-0439-4A6C-92D6-415E4109803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148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7BE4BE-79C8-4233-A2AC-A3282548EFE9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787B94-92DC-4986-86B5-9D9CE464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688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F085F82-8B67-4291-9477-9A77C0B25641}"/>
              </a:ext>
            </a:extLst>
          </p:cNvPr>
          <p:cNvSpPr/>
          <p:nvPr/>
        </p:nvSpPr>
        <p:spPr>
          <a:xfrm>
            <a:off x="6096000" y="0"/>
            <a:ext cx="6095998" cy="6857999"/>
          </a:xfrm>
          <a:prstGeom prst="rect">
            <a:avLst/>
          </a:prstGeom>
          <a:solidFill>
            <a:srgbClr val="F5D763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7FBB7C6-6FC0-1040-A3A5-3BDB88B893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6238749"/>
            <a:ext cx="1735015" cy="483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E716B-D429-6B4F-99FF-1EC1CD9513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6586151"/>
            <a:ext cx="12192000" cy="271848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28CDF8-B09D-496E-9AD3-EE186184D69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6238749"/>
            <a:ext cx="1735015" cy="483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0A0FC4-0349-464F-ACBA-0CB2156500D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6586151"/>
            <a:ext cx="12192000" cy="27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6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6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customXml" Target="../ink/ink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4" Type="http://schemas.openxmlformats.org/officeDocument/2006/relationships/comments" Target="../comments/commen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7" Type="http://schemas.openxmlformats.org/officeDocument/2006/relationships/comments" Target="../comments/comment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customXml" Target="../ink/ink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vCI-gNK_y4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hyperlink" Target="https://www.npr.org/2017/10/31/560843189/the-unsettling-sound-of-tritones-the-devils-interva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mmons.wikimedia.org/wiki/File:Frans_Francken_(II)_-_Death_playing_the_violin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customXml" Target="../ink/ink7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customXml" Target="../ink/ink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9.xml"/><Relationship Id="rId5" Type="http://schemas.openxmlformats.org/officeDocument/2006/relationships/comments" Target="../comments/comment5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6.xml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.xml"/><Relationship Id="rId5" Type="http://schemas.openxmlformats.org/officeDocument/2006/relationships/image" Target="../media/image36.png"/><Relationship Id="rId4" Type="http://schemas.openxmlformats.org/officeDocument/2006/relationships/customXml" Target="../ink/ink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4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.xml"/><Relationship Id="rId5" Type="http://schemas.openxmlformats.org/officeDocument/2006/relationships/image" Target="../media/image40.png"/><Relationship Id="rId4" Type="http://schemas.openxmlformats.org/officeDocument/2006/relationships/customXml" Target="../ink/ink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38.jpg"/><Relationship Id="rId7" Type="http://schemas.openxmlformats.org/officeDocument/2006/relationships/image" Target="../media/image40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customXml" Target="../ink/ink14.xml"/><Relationship Id="rId10" Type="http://schemas.openxmlformats.org/officeDocument/2006/relationships/comments" Target="../comments/comment8.xml"/><Relationship Id="rId4" Type="http://schemas.openxmlformats.org/officeDocument/2006/relationships/image" Target="../media/image39.jp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comments" Target="../comments/comment10.xml"/><Relationship Id="rId5" Type="http://schemas.openxmlformats.org/officeDocument/2006/relationships/image" Target="../media/image57.png"/><Relationship Id="rId4" Type="http://schemas.openxmlformats.org/officeDocument/2006/relationships/customXml" Target="../ink/ink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watch?time_continue=1&amp;v=4YDpuA90KEY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theguardian.com/tv-and-radio/shortcuts/2019/jan/04/where-theres-a-horse-theres-a-neigh-why-must-we-hear-animals-on-screen" TargetMode="Externa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66.jpg"/><Relationship Id="rId7" Type="http://schemas.openxmlformats.org/officeDocument/2006/relationships/image" Target="NUL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18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Relationship Id="rId9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tiff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3ornot.com/" TargetMode="External"/><Relationship Id="rId2" Type="http://schemas.openxmlformats.org/officeDocument/2006/relationships/hyperlink" Target="http://abx.digitalfeed.net/#numTrials/5/sample/0" TargetMode="Externa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48E75-6A04-4D0B-9BBB-D42C80DAB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6457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rgbClr val="1C3D57"/>
                </a:solidFill>
              </a:rPr>
              <a:t>Chapter two</a:t>
            </a:r>
            <a:endParaRPr lang="en-CA" dirty="0">
              <a:solidFill>
                <a:srgbClr val="1C3D57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82220-EA12-4793-8CEF-956354E44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86132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rgbClr val="1C3D57"/>
                </a:solidFill>
              </a:rPr>
              <a:t>Sound</a:t>
            </a:r>
            <a:endParaRPr lang="en-CA" dirty="0">
              <a:solidFill>
                <a:srgbClr val="1C3D57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B15CC48-02B3-4889-806C-859E64DAF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8404" y="1606457"/>
            <a:ext cx="3835192" cy="131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06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E8DA6-3D0A-B743-8A4C-C7BAA8D270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>
                <a:latin typeface="Courier" pitchFamily="2" charset="0"/>
              </a:rPr>
              <a:t>Analyze: Plot Spectrum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8A002F-1306-0A45-99D3-47A664E7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Analysis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498AC1-B057-4425-A4C5-A618FF6554F3}"/>
              </a:ext>
            </a:extLst>
          </p:cNvPr>
          <p:cNvGrpSpPr/>
          <p:nvPr/>
        </p:nvGrpSpPr>
        <p:grpSpPr>
          <a:xfrm>
            <a:off x="838200" y="1825625"/>
            <a:ext cx="4580823" cy="4072725"/>
            <a:chOff x="838200" y="1825625"/>
            <a:chExt cx="4580823" cy="4072725"/>
          </a:xfrm>
        </p:grpSpPr>
        <p:pic>
          <p:nvPicPr>
            <p:cNvPr id="6" name="Picture 5" descr="Spectrogram">
              <a:extLst>
                <a:ext uri="{FF2B5EF4-FFF2-40B4-BE49-F238E27FC236}">
                  <a16:creationId xmlns:a16="http://schemas.microsoft.com/office/drawing/2014/main" id="{02C0F606-1FA5-4D4F-9F72-F85B98CC2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825625"/>
              <a:ext cx="4580823" cy="407272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DBEFFA1-1C82-C74C-A376-6400B1373588}"/>
                    </a:ext>
                  </a:extLst>
                </p14:cNvPr>
                <p14:cNvContentPartPr/>
                <p14:nvPr/>
              </p14:nvContentPartPr>
              <p14:xfrm>
                <a:off x="2530121" y="1909879"/>
                <a:ext cx="322200" cy="254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DBEFFA1-1C82-C74C-A376-6400B137358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12121" y="1891879"/>
                  <a:ext cx="35784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AACFF1B-AE0B-9140-B4B5-CC66148D02BE}"/>
                    </a:ext>
                  </a:extLst>
                </p14:cNvPr>
                <p14:cNvContentPartPr/>
                <p14:nvPr/>
              </p14:nvContentPartPr>
              <p14:xfrm>
                <a:off x="2993801" y="4837759"/>
                <a:ext cx="1548720" cy="214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AACFF1B-AE0B-9140-B4B5-CC66148D02B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75801" y="4819729"/>
                  <a:ext cx="1584360" cy="2506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37594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AB6BD-F4C1-AC42-8D85-79F608C03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Spectrogram view</a:t>
            </a:r>
          </a:p>
        </p:txBody>
      </p:sp>
      <p:pic>
        <p:nvPicPr>
          <p:cNvPr id="4" name="Picture 3" descr="Spectrogram">
            <a:extLst>
              <a:ext uri="{FF2B5EF4-FFF2-40B4-BE49-F238E27FC236}">
                <a16:creationId xmlns:a16="http://schemas.microsoft.com/office/drawing/2014/main" id="{13E38500-A8C6-F94D-B835-182B3724E25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844675"/>
            <a:ext cx="10515600" cy="31604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71BB014-5656-F24D-BA6D-DC03D32016F1}"/>
                  </a:ext>
                </a:extLst>
              </p14:cNvPr>
              <p14:cNvContentPartPr/>
              <p14:nvPr/>
            </p14:nvContentPartPr>
            <p14:xfrm>
              <a:off x="871961" y="4622119"/>
              <a:ext cx="1037160" cy="240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71BB014-5656-F24D-BA6D-DC03D3201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4321" y="4604479"/>
                <a:ext cx="107280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DB5B94F-9708-154B-96BA-E9C4DD28D17D}"/>
                  </a:ext>
                </a:extLst>
              </p14:cNvPr>
              <p14:cNvContentPartPr/>
              <p14:nvPr/>
            </p14:nvContentPartPr>
            <p14:xfrm>
              <a:off x="1485041" y="3179599"/>
              <a:ext cx="227880" cy="174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DB5B94F-9708-154B-96BA-E9C4DD28D1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7401" y="3161959"/>
                <a:ext cx="263520" cy="21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2636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3611C-F63D-DE4E-BDE5-C0923B29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Siren in Audacity and RX</a:t>
            </a:r>
          </a:p>
        </p:txBody>
      </p:sp>
      <p:pic>
        <p:nvPicPr>
          <p:cNvPr id="6" name="Picture 5" descr="Siren in RX spectrogram">
            <a:extLst>
              <a:ext uri="{FF2B5EF4-FFF2-40B4-BE49-F238E27FC236}">
                <a16:creationId xmlns:a16="http://schemas.microsoft.com/office/drawing/2014/main" id="{A33A124A-25CA-EC4C-BEE8-7D4E21796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282" y="1508375"/>
            <a:ext cx="8945078" cy="2227021"/>
          </a:xfrm>
          <a:prstGeom prst="rect">
            <a:avLst/>
          </a:prstGeom>
        </p:spPr>
      </p:pic>
      <p:pic>
        <p:nvPicPr>
          <p:cNvPr id="8" name="Picture 7" descr="Siren spectrogram in RX">
            <a:extLst>
              <a:ext uri="{FF2B5EF4-FFF2-40B4-BE49-F238E27FC236}">
                <a16:creationId xmlns:a16="http://schemas.microsoft.com/office/drawing/2014/main" id="{7D7D8B47-ABF7-9C4E-AF8C-DC68E8B4D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282" y="3822024"/>
            <a:ext cx="8945078" cy="232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92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32C6E9-CAF3-654E-AF3B-D7419B5AD1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Generate &gt; Tone &gt; 440 Hz</a:t>
            </a:r>
          </a:p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Tracks &gt; Add New &gt; Mono Track</a:t>
            </a:r>
          </a:p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Generate &gt; Tone &gt; 1760 Hz</a:t>
            </a:r>
          </a:p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Analyze &gt; Plot Spectrum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CE773-F14D-2246-A11B-B3C1099B5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 Spectrum: 2 tones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D03FA-FA71-C64B-B188-09DEB2428DB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1" y="2187388"/>
            <a:ext cx="5593369" cy="34450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80FFA47-5F80-714B-BBA3-0C4FA6C8DDBC}"/>
                  </a:ext>
                </a:extLst>
              </p14:cNvPr>
              <p14:cNvContentPartPr/>
              <p14:nvPr/>
            </p14:nvContentPartPr>
            <p14:xfrm>
              <a:off x="3270281" y="2292919"/>
              <a:ext cx="481680" cy="203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80FFA47-5F80-714B-BBA3-0C4FA6C8DD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52281" y="2274919"/>
                <a:ext cx="51732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013A1F3-4ED2-AC45-921F-0CAC22BA0FDA}"/>
                  </a:ext>
                </a:extLst>
              </p14:cNvPr>
              <p14:cNvContentPartPr/>
              <p14:nvPr/>
            </p14:nvContentPartPr>
            <p14:xfrm>
              <a:off x="4083881" y="2285359"/>
              <a:ext cx="217080" cy="218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013A1F3-4ED2-AC45-921F-0CAC22BA0F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5881" y="2267719"/>
                <a:ext cx="252720" cy="25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6500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E0F5E-54E7-0D41-B63F-0AF793B7A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Courier" pitchFamily="2" charset="0"/>
              </a:rPr>
              <a:t>Effect &gt; Amplify &gt; reduce by 6 dB</a:t>
            </a:r>
          </a:p>
          <a:p>
            <a:pPr marL="0" indent="0">
              <a:buNone/>
            </a:pPr>
            <a:r>
              <a:rPr lang="en-US" sz="2200" dirty="0">
                <a:latin typeface="Courier" pitchFamily="2" charset="0"/>
              </a:rPr>
              <a:t>Tracks&gt; Mix and Render</a:t>
            </a:r>
          </a:p>
          <a:p>
            <a:pPr marL="0" indent="0">
              <a:buNone/>
            </a:pPr>
            <a:r>
              <a:rPr lang="en-US" sz="2200" dirty="0">
                <a:latin typeface="Courier" pitchFamily="2" charset="0"/>
              </a:rPr>
              <a:t>Analyze &gt; Plot Spectrum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2CAA9-286A-2E4A-BA3E-BADCFD5BC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 Frequencies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437A4C-47C5-3949-BF25-7E10D73B7EBD}"/>
              </a:ext>
            </a:extLst>
          </p:cNvPr>
          <p:cNvPicPr>
            <a:picLocks noGrp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5" y="2127250"/>
            <a:ext cx="5439391" cy="3349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CED2DC-3D04-8B48-A25E-9FD0B041382D}"/>
              </a:ext>
            </a:extLst>
          </p:cNvPr>
          <p:cNvSpPr txBox="1"/>
          <p:nvPr/>
        </p:nvSpPr>
        <p:spPr>
          <a:xfrm>
            <a:off x="6451873" y="4004109"/>
            <a:ext cx="5252986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Undo (</a:t>
            </a:r>
            <a:r>
              <a:rPr lang="en-US" sz="2200" dirty="0" err="1">
                <a:latin typeface="Courier" pitchFamily="2" charset="0"/>
              </a:rPr>
              <a:t>Cmd</a:t>
            </a:r>
            <a:r>
              <a:rPr lang="en-US" sz="2200" dirty="0">
                <a:latin typeface="Courier" pitchFamily="2" charset="0"/>
              </a:rPr>
              <a:t>/Ctrl Z</a:t>
            </a:r>
            <a:r>
              <a:rPr lang="en-US" sz="2200" dirty="0"/>
              <a:t>). Delete track 2. </a:t>
            </a:r>
          </a:p>
          <a:p>
            <a:r>
              <a:rPr lang="en-US" sz="2200" dirty="0">
                <a:latin typeface="Courier" pitchFamily="2" charset="0"/>
              </a:rPr>
              <a:t>Generate &gt; Tone &gt; 1700 Hz.</a:t>
            </a:r>
          </a:p>
        </p:txBody>
      </p:sp>
    </p:spTree>
    <p:extLst>
      <p:ext uri="{BB962C8B-B14F-4D97-AF65-F5344CB8AC3E}">
        <p14:creationId xmlns:p14="http://schemas.microsoft.com/office/powerpoint/2010/main" val="1401988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6101AF-D586-724F-BD8A-3570D1C597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Generate &gt; Tone &gt; 440 Hz (A4)</a:t>
            </a:r>
          </a:p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Tracks &gt; Add New &gt; Mono Track</a:t>
            </a:r>
          </a:p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Generate&gt; Tone &gt; </a:t>
            </a:r>
            <a:r>
              <a:rPr lang="en-CA" sz="2400" dirty="0">
                <a:latin typeface="Courier" pitchFamily="2" charset="0"/>
              </a:rPr>
              <a:t>466.16 Hz (A#4)</a:t>
            </a:r>
          </a:p>
          <a:p>
            <a:pPr marL="0" indent="0">
              <a:buNone/>
            </a:pPr>
            <a:r>
              <a:rPr lang="en-CA" sz="2400" dirty="0">
                <a:latin typeface="Courier" pitchFamily="2" charset="0"/>
              </a:rPr>
              <a:t>Tracks &gt; Add New &gt; Mono Track</a:t>
            </a:r>
          </a:p>
          <a:p>
            <a:pPr marL="0" indent="0">
              <a:buNone/>
            </a:pPr>
            <a:r>
              <a:rPr lang="en-CA" sz="2400" dirty="0">
                <a:latin typeface="Courier" pitchFamily="2" charset="0"/>
              </a:rPr>
              <a:t>Generate &gt; Tone &gt; 523.25 (C5)</a:t>
            </a:r>
            <a:endParaRPr lang="en-US" sz="2400" dirty="0">
              <a:latin typeface="Courier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5D6C4-FE95-A042-BF33-E5522277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Consonance and Dissonance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3F920-D803-AA45-9474-FEEF3C7137B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5453063"/>
            <a:ext cx="5181600" cy="820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John Williams, Jaws theme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95C699-36B5-3D44-B67D-5B44D2D1F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611" y="1825625"/>
            <a:ext cx="2324100" cy="3492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0EE359-1400-F04E-8B02-CE93236CCE88}"/>
              </a:ext>
            </a:extLst>
          </p:cNvPr>
          <p:cNvSpPr/>
          <p:nvPr/>
        </p:nvSpPr>
        <p:spPr>
          <a:xfrm>
            <a:off x="6426146" y="5807631"/>
            <a:ext cx="4834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https://www.youtube.com/watch?v=ZvCI-gNK_y4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59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BA269-66A6-1E46-A5D3-56252CC740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“The Unsettling Sound of Tritones, The Devil’s Interval”</a:t>
            </a:r>
          </a:p>
          <a:p>
            <a:pPr marL="0" indent="0">
              <a:buNone/>
            </a:pPr>
            <a:r>
              <a:rPr lang="en-US" dirty="0"/>
              <a:t>NPR, All Things Considered October 31, 2017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https://www.npr.org/2017/10/31/560843189/the-unsettling-sound-of-tritones-the-devils-interval</a:t>
            </a:r>
            <a:r>
              <a:rPr lang="en-US" sz="18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1CE07-DAA5-AE46-9B1F-B6BB50FD8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Diabolus</a:t>
            </a:r>
            <a:r>
              <a:rPr lang="en-US" dirty="0"/>
              <a:t> in </a:t>
            </a:r>
            <a:r>
              <a:rPr lang="en-US" dirty="0" err="1"/>
              <a:t>Musica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42B90-471A-144E-9295-B6984ED71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91" y="2081575"/>
            <a:ext cx="5483793" cy="3077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89AC7C-397B-C248-AE46-E2D134FF3187}"/>
              </a:ext>
            </a:extLst>
          </p:cNvPr>
          <p:cNvSpPr txBox="1"/>
          <p:nvPr/>
        </p:nvSpPr>
        <p:spPr>
          <a:xfrm>
            <a:off x="840197" y="5254165"/>
            <a:ext cx="51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CA" dirty="0"/>
              <a:t>Frans </a:t>
            </a:r>
            <a:r>
              <a:rPr lang="en-CA" dirty="0" err="1"/>
              <a:t>Francken</a:t>
            </a:r>
            <a:r>
              <a:rPr lang="en-CA" dirty="0"/>
              <a:t> (1581- 1642), </a:t>
            </a:r>
            <a:r>
              <a:rPr lang="en-CA" i="1" dirty="0"/>
              <a:t>Death Playing the Violin. </a:t>
            </a:r>
            <a:r>
              <a:rPr lang="en-CA" i="1" dirty="0">
                <a:hlinkClick r:id="rId4"/>
              </a:rPr>
              <a:t>Wikimedia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15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B61E-8155-894C-BEFC-74F3D1872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097E8-C7D3-7C4C-84DE-614AE247EF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718158"/>
            <a:ext cx="10315575" cy="89535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/>
              <a:t>Height of wave</a:t>
            </a:r>
          </a:p>
          <a:p>
            <a:pPr marL="0" indent="0">
              <a:buNone/>
            </a:pPr>
            <a:r>
              <a:rPr lang="en-US" dirty="0"/>
              <a:t>Pascals and Decibels (dB)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Effects&gt; Amplify &gt; +6 dB</a:t>
            </a:r>
          </a:p>
        </p:txBody>
      </p:sp>
      <p:pic>
        <p:nvPicPr>
          <p:cNvPr id="5" name="Picture 4" descr="A close up of a clock&#10;&#10;">
            <a:extLst>
              <a:ext uri="{FF2B5EF4-FFF2-40B4-BE49-F238E27FC236}">
                <a16:creationId xmlns:a16="http://schemas.microsoft.com/office/drawing/2014/main" id="{40D01CD5-B104-714C-9B06-D98B7CFBA49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93" y="2037761"/>
            <a:ext cx="2827807" cy="38821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854F65-43D9-134C-882B-A1B52C467CB7}"/>
              </a:ext>
            </a:extLst>
          </p:cNvPr>
          <p:cNvSpPr/>
          <p:nvPr/>
        </p:nvSpPr>
        <p:spPr>
          <a:xfrm>
            <a:off x="6096000" y="5997116"/>
            <a:ext cx="5495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Decibel Meter Pro, showing the current sound is 55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dBA</a:t>
            </a:r>
            <a:r>
              <a:rPr lang="en-CA" dirty="0"/>
              <a:t> </a:t>
            </a:r>
            <a:endParaRPr lang="en-US" dirty="0"/>
          </a:p>
        </p:txBody>
      </p:sp>
      <p:pic>
        <p:nvPicPr>
          <p:cNvPr id="16" name="Picture 15" descr="Height of waveform&#10;">
            <a:extLst>
              <a:ext uri="{FF2B5EF4-FFF2-40B4-BE49-F238E27FC236}">
                <a16:creationId xmlns:a16="http://schemas.microsoft.com/office/drawing/2014/main" id="{8734E2D2-6341-774C-A53D-E57DDA10C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47" y="3339352"/>
            <a:ext cx="6616833" cy="25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09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AC4DE-57CC-794A-9266-F02F474482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Loudest Sounds:</a:t>
            </a:r>
          </a:p>
          <a:p>
            <a:pPr marL="0" indent="0">
              <a:buNone/>
            </a:pPr>
            <a:r>
              <a:rPr lang="en-US" dirty="0"/>
              <a:t>Krakatoa 180 dB</a:t>
            </a:r>
          </a:p>
          <a:p>
            <a:pPr marL="0" indent="0">
              <a:buNone/>
            </a:pPr>
            <a:r>
              <a:rPr lang="en-US" dirty="0"/>
              <a:t>Blue Whale 200 dB</a:t>
            </a:r>
          </a:p>
          <a:p>
            <a:pPr marL="0" indent="0">
              <a:buNone/>
            </a:pPr>
            <a:r>
              <a:rPr lang="en-US" dirty="0"/>
              <a:t>Pistol Shrimp 200 dB</a:t>
            </a:r>
          </a:p>
          <a:p>
            <a:pPr marL="0" indent="0">
              <a:buNone/>
            </a:pPr>
            <a:r>
              <a:rPr lang="en-US" dirty="0"/>
              <a:t>Earthquakes 250 dB</a:t>
            </a:r>
          </a:p>
          <a:p>
            <a:pPr marL="0" indent="0">
              <a:buNone/>
            </a:pPr>
            <a:r>
              <a:rPr lang="en-US" dirty="0"/>
              <a:t>Tunguska Meteor 300 dB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EAC74-2ED3-1A4D-BD5E-983401CE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Amplitude And Hearing Refresher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8549F-F03D-3543-89CD-D25D39F43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702" y="1532746"/>
            <a:ext cx="4235098" cy="4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14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D18A-30FD-5C4F-8287-033DE348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Decibels…. </a:t>
            </a:r>
            <a:r>
              <a:rPr lang="en-US" dirty="0" err="1"/>
              <a:t>dBFS</a:t>
            </a:r>
            <a:endParaRPr lang="en-US" dirty="0"/>
          </a:p>
        </p:txBody>
      </p:sp>
      <p:pic>
        <p:nvPicPr>
          <p:cNvPr id="6" name="Content Placeholder 5" descr="A picture containing device&#10;&#10;Description automatically generated">
            <a:extLst>
              <a:ext uri="{FF2B5EF4-FFF2-40B4-BE49-F238E27FC236}">
                <a16:creationId xmlns:a16="http://schemas.microsoft.com/office/drawing/2014/main" id="{DB4EB6F0-B82F-7E4A-AAAF-EF23BF362E2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1908175"/>
            <a:ext cx="10293350" cy="439738"/>
          </a:xfr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734835-7F27-9544-8201-768E249C6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00" y="2439204"/>
            <a:ext cx="1931425" cy="3562204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58363E7-8761-CD43-A6C5-BC0ACCAAB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225" y="2439204"/>
            <a:ext cx="12192000" cy="20228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4A7465D-199E-7441-A19B-ACC5A786B511}"/>
                  </a:ext>
                </a:extLst>
              </p14:cNvPr>
              <p14:cNvContentPartPr/>
              <p14:nvPr/>
            </p14:nvContentPartPr>
            <p14:xfrm>
              <a:off x="734441" y="1780639"/>
              <a:ext cx="10474920" cy="2647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4A7465D-199E-7441-A19B-ACC5A786B51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6441" y="1762999"/>
                <a:ext cx="10510560" cy="268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2069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0CD66-DCD2-574B-8611-F4701D09E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Sound Waves</a:t>
            </a:r>
          </a:p>
          <a:p>
            <a:r>
              <a:rPr lang="en-US" dirty="0"/>
              <a:t>Frequency</a:t>
            </a:r>
          </a:p>
          <a:p>
            <a:r>
              <a:rPr lang="en-US" dirty="0"/>
              <a:t>Consonance and Dissonance</a:t>
            </a:r>
          </a:p>
          <a:p>
            <a:r>
              <a:rPr lang="en-US" dirty="0"/>
              <a:t>Amplitude</a:t>
            </a:r>
          </a:p>
          <a:p>
            <a:r>
              <a:rPr lang="en-US" dirty="0"/>
              <a:t>Timbre</a:t>
            </a:r>
          </a:p>
          <a:p>
            <a:r>
              <a:rPr lang="en-US" dirty="0"/>
              <a:t>Wave Interference</a:t>
            </a:r>
          </a:p>
          <a:p>
            <a:r>
              <a:rPr lang="en-US" dirty="0"/>
              <a:t>Envelopes</a:t>
            </a:r>
          </a:p>
          <a:p>
            <a:r>
              <a:rPr lang="en-US" dirty="0"/>
              <a:t>Smearing, Rhythm and Masking</a:t>
            </a:r>
          </a:p>
          <a:p>
            <a:r>
              <a:rPr lang="en-US" dirty="0"/>
              <a:t>Sound Libraries &amp; Copyright</a:t>
            </a:r>
          </a:p>
          <a:p>
            <a:r>
              <a:rPr lang="en-US" dirty="0"/>
              <a:t>Digital Sounds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66472-B207-D240-9564-08C1F672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405396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3A8FA-48B0-9644-BDF8-DBECF5674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CLIPPING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EC651-8B4F-A046-A509-757CDD3896F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371253" y="1764976"/>
            <a:ext cx="5181600" cy="1924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>
                <a:latin typeface="Courier" pitchFamily="2" charset="0"/>
              </a:rPr>
              <a:t>Effect&gt; Amplify &gt; + 10 dB, Allow Clipping</a:t>
            </a:r>
          </a:p>
        </p:txBody>
      </p:sp>
      <p:pic>
        <p:nvPicPr>
          <p:cNvPr id="5" name="Picture 4" descr="waveform clipped&#10;">
            <a:extLst>
              <a:ext uri="{FF2B5EF4-FFF2-40B4-BE49-F238E27FC236}">
                <a16:creationId xmlns:a16="http://schemas.microsoft.com/office/drawing/2014/main" id="{C52B5814-0EB0-8C42-9A37-673A500A35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11634"/>
            <a:ext cx="10596613" cy="1834648"/>
          </a:xfrm>
          <a:prstGeom prst="rect">
            <a:avLst/>
          </a:prstGeom>
        </p:spPr>
      </p:pic>
      <p:pic>
        <p:nvPicPr>
          <p:cNvPr id="7" name="Picture 6" descr="Amplify window">
            <a:extLst>
              <a:ext uri="{FF2B5EF4-FFF2-40B4-BE49-F238E27FC236}">
                <a16:creationId xmlns:a16="http://schemas.microsoft.com/office/drawing/2014/main" id="{D9442410-2601-C845-A310-821A5844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39306"/>
            <a:ext cx="4648200" cy="19237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819FDF6-EDED-7B4E-BDFE-C90F7F612B7C}"/>
                  </a:ext>
                </a:extLst>
              </p14:cNvPr>
              <p14:cNvContentPartPr/>
              <p14:nvPr/>
            </p14:nvContentPartPr>
            <p14:xfrm>
              <a:off x="2552874" y="2989061"/>
              <a:ext cx="1128600" cy="272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819FDF6-EDED-7B4E-BDFE-C90F7F612B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43874" y="2980421"/>
                <a:ext cx="1146240" cy="28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8416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341ED-46D4-A141-9489-E63C3B7B7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TIMBRE: HARMONICS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6F0EE-09DB-4341-AC67-1DBD77B4F9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66972" y="1868488"/>
            <a:ext cx="3105150" cy="435133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Generate&gt; Tone &gt; Square wave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Analyze &gt; Plot Spectrum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D4C8BE5-36BE-894D-ACE2-3157442EA5CC}"/>
                  </a:ext>
                </a:extLst>
              </p14:cNvPr>
              <p14:cNvContentPartPr/>
              <p14:nvPr/>
            </p14:nvContentPartPr>
            <p14:xfrm>
              <a:off x="3033114" y="946061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D4C8BE5-36BE-894D-ACE2-3157442EA5C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24114" y="93706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CF81E3D-EE7D-2842-B7AC-8A04C4BC8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42245"/>
            <a:ext cx="7191306" cy="38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30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24D99-CA43-E44F-A7A6-7352AD800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Odd or Even</a:t>
            </a:r>
          </a:p>
          <a:p>
            <a:r>
              <a:rPr lang="en-US" dirty="0"/>
              <a:t>Ratio of Fundamental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3F1FB-E041-E54F-BD00-6CCB4FDEE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51A99B-D195-8446-B506-C4B6C873B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404" y="1651793"/>
            <a:ext cx="3888131" cy="43513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E3FB59-A1F8-4E47-8DC3-9F519A933A32}"/>
              </a:ext>
            </a:extLst>
          </p:cNvPr>
          <p:cNvSpPr txBox="1"/>
          <p:nvPr/>
        </p:nvSpPr>
        <p:spPr>
          <a:xfrm>
            <a:off x="5698155" y="6176963"/>
            <a:ext cx="614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www.electronics-tutorials.ws</a:t>
            </a:r>
            <a:r>
              <a:rPr lang="en-US" dirty="0"/>
              <a:t>/</a:t>
            </a:r>
            <a:r>
              <a:rPr lang="en-US" dirty="0" err="1"/>
              <a:t>accircuits</a:t>
            </a:r>
            <a:r>
              <a:rPr lang="en-US" dirty="0"/>
              <a:t>/</a:t>
            </a:r>
            <a:r>
              <a:rPr lang="en-US" dirty="0" err="1"/>
              <a:t>harmonics.html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1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2A809-60A9-D144-90CA-825C81EFE9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>
                <a:latin typeface="Courier" pitchFamily="2" charset="0"/>
              </a:rPr>
              <a:t>Generate &gt; tone &gt; square &gt; 440 Hz</a:t>
            </a:r>
          </a:p>
          <a:p>
            <a:pPr marL="0" indent="0">
              <a:buNone/>
            </a:pPr>
            <a:r>
              <a:rPr lang="en-US" sz="2500" dirty="0">
                <a:latin typeface="Courier" pitchFamily="2" charset="0"/>
              </a:rPr>
              <a:t>Effect &gt; Notch Filter &gt; 440 Hz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04828-2A34-B944-83E6-688B7446D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Phantom Frequencies</a:t>
            </a:r>
          </a:p>
        </p:txBody>
      </p:sp>
      <p:pic>
        <p:nvPicPr>
          <p:cNvPr id="11" name="Picture 10" descr="Screenshot notch filter&#10;">
            <a:extLst>
              <a:ext uri="{FF2B5EF4-FFF2-40B4-BE49-F238E27FC236}">
                <a16:creationId xmlns:a16="http://schemas.microsoft.com/office/drawing/2014/main" id="{BA9FA0BD-8D63-174D-B97F-05DFE76EB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92" y="4018256"/>
            <a:ext cx="4413325" cy="15648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E2E663-A9BA-4992-BC71-81B93C78C7CE}"/>
              </a:ext>
            </a:extLst>
          </p:cNvPr>
          <p:cNvGrpSpPr/>
          <p:nvPr/>
        </p:nvGrpSpPr>
        <p:grpSpPr>
          <a:xfrm>
            <a:off x="6328976" y="1784873"/>
            <a:ext cx="5503796" cy="3928896"/>
            <a:chOff x="516005" y="1825625"/>
            <a:chExt cx="5503796" cy="3928896"/>
          </a:xfrm>
        </p:grpSpPr>
        <p:pic>
          <p:nvPicPr>
            <p:cNvPr id="5" name="Picture 4" descr="spectrum with notch at 440 Hz">
              <a:extLst>
                <a:ext uri="{FF2B5EF4-FFF2-40B4-BE49-F238E27FC236}">
                  <a16:creationId xmlns:a16="http://schemas.microsoft.com/office/drawing/2014/main" id="{4B6683E7-3DC5-194A-BDAB-788C45627E2C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05" y="1825625"/>
              <a:ext cx="5503796" cy="3928896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66F2911-C0BE-1F47-9017-802DF8C7145A}"/>
                    </a:ext>
                  </a:extLst>
                </p14:cNvPr>
                <p14:cNvContentPartPr/>
                <p14:nvPr/>
              </p14:nvContentPartPr>
              <p14:xfrm>
                <a:off x="3365321" y="3367879"/>
                <a:ext cx="536400" cy="1078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66F2911-C0BE-1F47-9017-802DF8C7145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47333" y="3349879"/>
                  <a:ext cx="572016" cy="11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40BD94B-9327-5A48-B94C-CEE3DA0301F1}"/>
                    </a:ext>
                  </a:extLst>
                </p14:cNvPr>
                <p14:cNvContentPartPr/>
                <p14:nvPr/>
              </p14:nvContentPartPr>
              <p14:xfrm>
                <a:off x="1213961" y="3181759"/>
                <a:ext cx="942840" cy="873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40BD94B-9327-5A48-B94C-CEE3DA0301F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95961" y="3163759"/>
                  <a:ext cx="978480" cy="908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98387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A305B-66DD-7D4D-A9BC-CE8AE538B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Difference Tones: </a:t>
            </a:r>
          </a:p>
          <a:p>
            <a:pPr marL="0" indent="0">
              <a:buNone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(Sine wave) </a:t>
            </a:r>
          </a:p>
          <a:p>
            <a:pPr marL="0" indent="0">
              <a:buNone/>
            </a:pPr>
            <a:r>
              <a:rPr lang="en-US" sz="2500" dirty="0">
                <a:latin typeface="Courier" pitchFamily="2" charset="0"/>
              </a:rPr>
              <a:t>Generate &gt;Tone &gt; 300 Hz</a:t>
            </a:r>
          </a:p>
          <a:p>
            <a:pPr marL="0" indent="0">
              <a:buNone/>
            </a:pPr>
            <a:r>
              <a:rPr lang="en-US" sz="2500" dirty="0">
                <a:latin typeface="Courier" pitchFamily="2" charset="0"/>
              </a:rPr>
              <a:t>Generate &gt; Tone &gt; 1000 Hz</a:t>
            </a:r>
          </a:p>
          <a:p>
            <a:pPr marL="0" indent="0">
              <a:buNone/>
            </a:pPr>
            <a:r>
              <a:rPr lang="en-US" sz="2500" dirty="0">
                <a:latin typeface="Courier" pitchFamily="2" charset="0"/>
              </a:rPr>
              <a:t>Generate &gt; Tone &gt; 1300 Hz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40156C-D080-3C46-80AA-DBA8FA55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Combination Tones</a:t>
            </a:r>
          </a:p>
        </p:txBody>
      </p:sp>
      <p:pic>
        <p:nvPicPr>
          <p:cNvPr id="6" name="Picture 5" descr="SOLO">
            <a:extLst>
              <a:ext uri="{FF2B5EF4-FFF2-40B4-BE49-F238E27FC236}">
                <a16:creationId xmlns:a16="http://schemas.microsoft.com/office/drawing/2014/main" id="{51651C66-DA61-6B47-9C78-1C93E3ED0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822" y="1825625"/>
            <a:ext cx="4051300" cy="1879600"/>
          </a:xfrm>
          <a:prstGeom prst="rect">
            <a:avLst/>
          </a:prstGeom>
        </p:spPr>
      </p:pic>
      <p:pic>
        <p:nvPicPr>
          <p:cNvPr id="8" name="Picture 7" descr="MUTE&#10;">
            <a:extLst>
              <a:ext uri="{FF2B5EF4-FFF2-40B4-BE49-F238E27FC236}">
                <a16:creationId xmlns:a16="http://schemas.microsoft.com/office/drawing/2014/main" id="{F6B8D343-712E-C64A-9AE0-CC91BD758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822" y="3840162"/>
            <a:ext cx="2730500" cy="1955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3F34F1-EED2-FC47-A7D4-F1919F48E8F1}"/>
                  </a:ext>
                </a:extLst>
              </p14:cNvPr>
              <p14:cNvContentPartPr/>
              <p14:nvPr/>
            </p14:nvContentPartPr>
            <p14:xfrm>
              <a:off x="6963741" y="2070079"/>
              <a:ext cx="664920" cy="295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3F34F1-EED2-FC47-A7D4-F1919F48E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45751" y="2052101"/>
                <a:ext cx="700541" cy="3315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5DDA605-3034-7148-8171-8F16F396E91A}"/>
                  </a:ext>
                </a:extLst>
              </p14:cNvPr>
              <p14:cNvContentPartPr/>
              <p14:nvPr/>
            </p14:nvContentPartPr>
            <p14:xfrm>
              <a:off x="6348501" y="4092919"/>
              <a:ext cx="640800" cy="29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5DDA605-3034-7148-8171-8F16F396E91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30501" y="4074897"/>
                <a:ext cx="676440" cy="3258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948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64A08-72BA-6643-8134-1FF0A66C1D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Generate &gt; Tone &gt; Sine wave at 0.5</a:t>
            </a:r>
          </a:p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Generate &gt; Tone &gt; Sine wave at 0.5</a:t>
            </a:r>
          </a:p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Tracks &gt; Mix &gt; Mix and Render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53341-21A3-4F49-9EC7-04774117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INTERFERENCE: Constructive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D6641-06E5-FF41-80F1-A778D69168C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1" y="3699432"/>
            <a:ext cx="9908689" cy="156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08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53341-21A3-4F49-9EC7-04774117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INTERFERENCE: Destructive</a:t>
            </a:r>
          </a:p>
        </p:txBody>
      </p:sp>
      <p:pic>
        <p:nvPicPr>
          <p:cNvPr id="10" name="Picture 9" descr="A close up of an animal&#10;&#10;Description automatically generated">
            <a:extLst>
              <a:ext uri="{FF2B5EF4-FFF2-40B4-BE49-F238E27FC236}">
                <a16:creationId xmlns:a16="http://schemas.microsoft.com/office/drawing/2014/main" id="{877B01D5-AB4C-B346-BFB1-571DBCCC3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0" y="1606364"/>
            <a:ext cx="5587509" cy="2777256"/>
          </a:xfrm>
          <a:prstGeom prst="rect">
            <a:avLst/>
          </a:prstGeom>
        </p:spPr>
      </p:pic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4646892-351D-1249-BB10-98174A0A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76" y="4408569"/>
            <a:ext cx="8854923" cy="184870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6FFCD5-7C85-4CA6-B967-BCA37D863B53}"/>
              </a:ext>
            </a:extLst>
          </p:cNvPr>
          <p:cNvSpPr/>
          <p:nvPr/>
        </p:nvSpPr>
        <p:spPr>
          <a:xfrm>
            <a:off x="6425836" y="1827613"/>
            <a:ext cx="5360436" cy="22533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9CEA28-A59A-45F4-948E-0D08512E79C7}"/>
              </a:ext>
            </a:extLst>
          </p:cNvPr>
          <p:cNvGrpSpPr/>
          <p:nvPr/>
        </p:nvGrpSpPr>
        <p:grpSpPr>
          <a:xfrm>
            <a:off x="9324392" y="5514010"/>
            <a:ext cx="2260600" cy="743260"/>
            <a:chOff x="7616838" y="3687919"/>
            <a:chExt cx="2260600" cy="743260"/>
          </a:xfrm>
        </p:grpSpPr>
        <p:pic>
          <p:nvPicPr>
            <p:cNvPr id="8" name="Picture 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51637E-EBB7-A144-BEA3-6CD904CA6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16838" y="3707279"/>
              <a:ext cx="2260600" cy="7239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34DDAE0-7B2B-F944-B014-2653CEE312AB}"/>
                    </a:ext>
                  </a:extLst>
                </p14:cNvPr>
                <p14:cNvContentPartPr/>
                <p14:nvPr/>
              </p14:nvContentPartPr>
              <p14:xfrm>
                <a:off x="7937321" y="3687919"/>
                <a:ext cx="429480" cy="389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34DDAE0-7B2B-F944-B014-2653CEE312A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919321" y="3669919"/>
                  <a:ext cx="465120" cy="42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FBBBECC-EF30-4B39-BBA4-2A2689D080EA}"/>
              </a:ext>
            </a:extLst>
          </p:cNvPr>
          <p:cNvGrpSpPr/>
          <p:nvPr/>
        </p:nvGrpSpPr>
        <p:grpSpPr>
          <a:xfrm>
            <a:off x="9325299" y="4619030"/>
            <a:ext cx="1295400" cy="540880"/>
            <a:chOff x="5864550" y="3699799"/>
            <a:chExt cx="1295400" cy="540880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26231B84-9BA0-4E41-A715-FF6F5F59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4550" y="3707279"/>
              <a:ext cx="1295400" cy="5334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2CADEE8-F14C-564D-A7B9-D1A23BF6BDA2}"/>
                    </a:ext>
                  </a:extLst>
                </p14:cNvPr>
                <p14:cNvContentPartPr/>
                <p14:nvPr/>
              </p14:nvContentPartPr>
              <p14:xfrm>
                <a:off x="5937161" y="3699799"/>
                <a:ext cx="396000" cy="461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2CADEE8-F14C-564D-A7B9-D1A23BF6BDA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19177" y="3681799"/>
                  <a:ext cx="431608" cy="49716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FE4678-ACBF-154D-B08A-58437F25B34F}"/>
              </a:ext>
            </a:extLst>
          </p:cNvPr>
          <p:cNvCxnSpPr/>
          <p:nvPr/>
        </p:nvCxnSpPr>
        <p:spPr>
          <a:xfrm flipV="1">
            <a:off x="2075688" y="2843784"/>
            <a:ext cx="0" cy="585216"/>
          </a:xfrm>
          <a:prstGeom prst="straightConnector1">
            <a:avLst/>
          </a:prstGeom>
          <a:ln cmpd="sng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5BD6EDF-1256-4B2C-BFBD-E8454764D8B1}"/>
              </a:ext>
            </a:extLst>
          </p:cNvPr>
          <p:cNvSpPr txBox="1">
            <a:spLocks/>
          </p:cNvSpPr>
          <p:nvPr/>
        </p:nvSpPr>
        <p:spPr>
          <a:xfrm>
            <a:off x="6550071" y="2212280"/>
            <a:ext cx="5360436" cy="148400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Courier" pitchFamily="2" charset="0"/>
              </a:rPr>
              <a:t>Generate &gt; Tone &gt; Sine wave at 0.5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Courier" pitchFamily="2" charset="0"/>
              </a:rPr>
              <a:t>Generate &gt; Tone &gt; Sine wave at 0.5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Courier" pitchFamily="2" charset="0"/>
              </a:rPr>
              <a:t>Shift second track ½ cycle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Courier" pitchFamily="2" charset="0"/>
              </a:rPr>
              <a:t>Tracks &gt; Mix &gt; Mix and Render</a:t>
            </a:r>
          </a:p>
        </p:txBody>
      </p:sp>
    </p:spTree>
    <p:extLst>
      <p:ext uri="{BB962C8B-B14F-4D97-AF65-F5344CB8AC3E}">
        <p14:creationId xmlns:p14="http://schemas.microsoft.com/office/powerpoint/2010/main" val="2606287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8237F-7005-1249-AA36-349871CEDE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Constructive &amp; Destructive Interference</a:t>
            </a:r>
          </a:p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Generate &gt; Tone 200 Hz    Generate &gt; Tone &gt; 202 Hz</a:t>
            </a:r>
          </a:p>
          <a:p>
            <a:pPr marL="0" indent="0">
              <a:buNone/>
            </a:pPr>
            <a:r>
              <a:rPr lang="en-US" sz="2400" dirty="0">
                <a:latin typeface="Courier" pitchFamily="2" charset="0"/>
              </a:rPr>
              <a:t>Tracks &gt; Mix &gt; Mix and Render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CF54B-CCBA-5D48-B94C-E0677B4A4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Binaural Beats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D668F4-3AF0-5944-9638-0D2FF9C8BCD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1" y="3243876"/>
            <a:ext cx="10627895" cy="19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38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EC051-D831-5847-8AE8-863AF755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Envelopes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C2BBF5-9B3B-8340-9D6E-8DC812AF768F}"/>
              </a:ext>
            </a:extLst>
          </p:cNvPr>
          <p:cNvPicPr>
            <a:picLocks noGrp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27" y="1825625"/>
            <a:ext cx="3213100" cy="20748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EF7C0-4474-8143-8846-56B08342420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41925" y="1825625"/>
            <a:ext cx="6950075" cy="2176463"/>
          </a:xfrm>
        </p:spPr>
        <p:txBody>
          <a:bodyPr/>
          <a:lstStyle/>
          <a:p>
            <a:r>
              <a:rPr lang="en-US" dirty="0"/>
              <a:t>Attack: how quickly it reaches full volume</a:t>
            </a:r>
          </a:p>
          <a:p>
            <a:r>
              <a:rPr lang="en-US" dirty="0"/>
              <a:t>Decay: how quickly it drops to sustain</a:t>
            </a:r>
          </a:p>
          <a:p>
            <a:r>
              <a:rPr lang="en-US" dirty="0"/>
              <a:t>Sustain: constant amplitude </a:t>
            </a:r>
          </a:p>
          <a:p>
            <a:r>
              <a:rPr lang="en-US" dirty="0"/>
              <a:t>Release: how quickly sound fades away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9899E68-EFDC-594C-8B7C-412733653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237874"/>
            <a:ext cx="7391400" cy="19177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C9683D-B987-574F-8AB5-24410E052544}"/>
              </a:ext>
            </a:extLst>
          </p:cNvPr>
          <p:cNvCxnSpPr/>
          <p:nvPr/>
        </p:nvCxnSpPr>
        <p:spPr>
          <a:xfrm flipV="1">
            <a:off x="5948624" y="4491613"/>
            <a:ext cx="0" cy="663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772EE6-4E1C-324E-B984-4C79CA009E81}"/>
              </a:ext>
            </a:extLst>
          </p:cNvPr>
          <p:cNvCxnSpPr/>
          <p:nvPr/>
        </p:nvCxnSpPr>
        <p:spPr>
          <a:xfrm>
            <a:off x="5958673" y="4481565"/>
            <a:ext cx="733529" cy="2512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C62CD1-B5A4-DB41-A3CB-84BCE8E973B6}"/>
              </a:ext>
            </a:extLst>
          </p:cNvPr>
          <p:cNvCxnSpPr/>
          <p:nvPr/>
        </p:nvCxnSpPr>
        <p:spPr>
          <a:xfrm>
            <a:off x="6692202" y="4732774"/>
            <a:ext cx="13967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80C7451-5B60-E640-8831-D13585E2D1FE}"/>
                  </a:ext>
                </a:extLst>
              </p14:cNvPr>
              <p14:cNvContentPartPr/>
              <p14:nvPr/>
            </p14:nvContentPartPr>
            <p14:xfrm>
              <a:off x="8080240" y="4752839"/>
              <a:ext cx="3186000" cy="3726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80C7451-5B60-E640-8831-D13585E2D1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62240" y="4735199"/>
                <a:ext cx="3221640" cy="40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552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slide whistle&#10;">
            <a:extLst>
              <a:ext uri="{FF2B5EF4-FFF2-40B4-BE49-F238E27FC236}">
                <a16:creationId xmlns:a16="http://schemas.microsoft.com/office/drawing/2014/main" id="{6F82C55D-DF39-2F4D-A5E0-5E7FFAC07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Envelope: Slide Whistle</a:t>
            </a:r>
          </a:p>
        </p:txBody>
      </p:sp>
      <p:pic>
        <p:nvPicPr>
          <p:cNvPr id="26" name="Picture 25" descr="slide whistle&#10;">
            <a:extLst>
              <a:ext uri="{FF2B5EF4-FFF2-40B4-BE49-F238E27FC236}">
                <a16:creationId xmlns:a16="http://schemas.microsoft.com/office/drawing/2014/main" id="{844914ED-2D5F-7546-AC51-983E12666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3413"/>
            <a:ext cx="10701495" cy="258505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FBE2B1-5DC5-9141-9A53-AB6B33F6A25A}"/>
              </a:ext>
            </a:extLst>
          </p:cNvPr>
          <p:cNvCxnSpPr/>
          <p:nvPr/>
        </p:nvCxnSpPr>
        <p:spPr>
          <a:xfrm flipV="1">
            <a:off x="3336053" y="2391508"/>
            <a:ext cx="562707" cy="8244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0960A9-F230-4A41-98CD-DEBD5ADF3172}"/>
              </a:ext>
            </a:extLst>
          </p:cNvPr>
          <p:cNvCxnSpPr/>
          <p:nvPr/>
        </p:nvCxnSpPr>
        <p:spPr>
          <a:xfrm>
            <a:off x="3928905" y="2401556"/>
            <a:ext cx="753627" cy="572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4249DE-143F-C448-B260-1E68F8769FB9}"/>
              </a:ext>
            </a:extLst>
          </p:cNvPr>
          <p:cNvCxnSpPr/>
          <p:nvPr/>
        </p:nvCxnSpPr>
        <p:spPr>
          <a:xfrm>
            <a:off x="4682532" y="2964264"/>
            <a:ext cx="5054321" cy="8038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8FC5FD0-B278-8941-959E-29D78DFB3E16}"/>
              </a:ext>
            </a:extLst>
          </p:cNvPr>
          <p:cNvCxnSpPr/>
          <p:nvPr/>
        </p:nvCxnSpPr>
        <p:spPr>
          <a:xfrm>
            <a:off x="9766998" y="3054699"/>
            <a:ext cx="401934" cy="1523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496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57546-0D0E-420C-8C48-462418949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Compression and rarefaction </a:t>
            </a:r>
          </a:p>
          <a:p>
            <a:pPr marL="0" indent="0">
              <a:buNone/>
            </a:pPr>
            <a:r>
              <a:rPr lang="en-US" dirty="0"/>
              <a:t>Wavelength: one compression and one rarefaction</a:t>
            </a:r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DE670-AD26-4F48-9225-831934FDF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Waves</a:t>
            </a: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2517184-DAB4-214D-8401-DD72FC21E9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858963"/>
            <a:ext cx="5468938" cy="2330450"/>
          </a:xfrm>
        </p:spPr>
      </p:pic>
      <p:pic>
        <p:nvPicPr>
          <p:cNvPr id="1026" name="Picture 2" descr="Image result for newton's cradle">
            <a:extLst>
              <a:ext uri="{FF2B5EF4-FFF2-40B4-BE49-F238E27FC236}">
                <a16:creationId xmlns:a16="http://schemas.microsoft.com/office/drawing/2014/main" id="{857BF675-9F5D-5B4F-AE5D-23942DCE2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 b="10846"/>
          <a:stretch/>
        </p:blipFill>
        <p:spPr bwMode="auto">
          <a:xfrm>
            <a:off x="6893679" y="3941139"/>
            <a:ext cx="4336296" cy="2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7FC89-F8BD-B844-A00B-6E070E73BE12}"/>
              </a:ext>
            </a:extLst>
          </p:cNvPr>
          <p:cNvSpPr txBox="1"/>
          <p:nvPr/>
        </p:nvSpPr>
        <p:spPr>
          <a:xfrm>
            <a:off x="6824953" y="6244602"/>
            <a:ext cx="335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Livescience.com</a:t>
            </a:r>
            <a:r>
              <a:rPr lang="en-US" dirty="0"/>
              <a:t>: Newton’s Cradle</a:t>
            </a:r>
          </a:p>
        </p:txBody>
      </p:sp>
      <p:pic>
        <p:nvPicPr>
          <p:cNvPr id="7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2517184-DAB4-214D-8401-DD72FC21E9A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710" y="1497012"/>
            <a:ext cx="5468234" cy="23304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88050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slide whistle&#10;">
            <a:extLst>
              <a:ext uri="{FF2B5EF4-FFF2-40B4-BE49-F238E27FC236}">
                <a16:creationId xmlns:a16="http://schemas.microsoft.com/office/drawing/2014/main" id="{6F82C55D-DF39-2F4D-A5E0-5E7FFAC07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Envelope: Ocarina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C71A7E-3D16-D643-98A2-1CFFE2C0B2F4}"/>
              </a:ext>
            </a:extLst>
          </p:cNvPr>
          <p:cNvSpPr txBox="1"/>
          <p:nvPr/>
        </p:nvSpPr>
        <p:spPr>
          <a:xfrm>
            <a:off x="4220308" y="1065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Ocarina waveform&#10;">
            <a:extLst>
              <a:ext uri="{FF2B5EF4-FFF2-40B4-BE49-F238E27FC236}">
                <a16:creationId xmlns:a16="http://schemas.microsoft.com/office/drawing/2014/main" id="{10736208-51C9-EC46-983D-6690D0381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39" y="1989575"/>
            <a:ext cx="10521461" cy="24835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C02904D-4294-DE44-BB32-077731785D3E}"/>
                  </a:ext>
                </a:extLst>
              </p14:cNvPr>
              <p14:cNvContentPartPr/>
              <p14:nvPr/>
            </p14:nvContentPartPr>
            <p14:xfrm>
              <a:off x="4084240" y="2484839"/>
              <a:ext cx="5338800" cy="689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C02904D-4294-DE44-BB32-077731785D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66600" y="2466839"/>
                <a:ext cx="5374440" cy="72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6466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slide whistle&#10;">
            <a:extLst>
              <a:ext uri="{FF2B5EF4-FFF2-40B4-BE49-F238E27FC236}">
                <a16:creationId xmlns:a16="http://schemas.microsoft.com/office/drawing/2014/main" id="{6F82C55D-DF39-2F4D-A5E0-5E7FFAC07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Envelope: Tibetan Bowl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C71A7E-3D16-D643-98A2-1CFFE2C0B2F4}"/>
              </a:ext>
            </a:extLst>
          </p:cNvPr>
          <p:cNvSpPr txBox="1"/>
          <p:nvPr/>
        </p:nvSpPr>
        <p:spPr>
          <a:xfrm>
            <a:off x="4220308" y="1065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Tibetan bowl&#10;">
            <a:extLst>
              <a:ext uri="{FF2B5EF4-FFF2-40B4-BE49-F238E27FC236}">
                <a16:creationId xmlns:a16="http://schemas.microsoft.com/office/drawing/2014/main" id="{5C4F6D9B-9C25-7243-A9FA-526992038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95" y="2039847"/>
            <a:ext cx="11630609" cy="263485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BB8317-FC9B-2442-8A0F-8BB84CF4E361}"/>
              </a:ext>
            </a:extLst>
          </p:cNvPr>
          <p:cNvCxnSpPr/>
          <p:nvPr/>
        </p:nvCxnSpPr>
        <p:spPr>
          <a:xfrm flipV="1">
            <a:off x="1776248" y="2039847"/>
            <a:ext cx="0" cy="13174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0E1403-20E7-CA4F-9608-5EB3C1739CAB}"/>
              </a:ext>
            </a:extLst>
          </p:cNvPr>
          <p:cNvCxnSpPr/>
          <p:nvPr/>
        </p:nvCxnSpPr>
        <p:spPr>
          <a:xfrm>
            <a:off x="1818290" y="2039847"/>
            <a:ext cx="84082" cy="1029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A45A4C-2A04-0E48-B8AC-66C94C58564B}"/>
              </a:ext>
            </a:extLst>
          </p:cNvPr>
          <p:cNvCxnSpPr/>
          <p:nvPr/>
        </p:nvCxnSpPr>
        <p:spPr>
          <a:xfrm>
            <a:off x="1923393" y="3058510"/>
            <a:ext cx="378373" cy="735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752F3F8-07AC-4C44-8558-485DC9C0E25F}"/>
              </a:ext>
            </a:extLst>
          </p:cNvPr>
          <p:cNvCxnSpPr>
            <a:cxnSpLocks/>
          </p:cNvCxnSpPr>
          <p:nvPr/>
        </p:nvCxnSpPr>
        <p:spPr>
          <a:xfrm>
            <a:off x="2301766" y="3153103"/>
            <a:ext cx="9052034" cy="2041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267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DB5BB-3B93-A048-8A15-AAB2F270D2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Reverse a few sounds (Effect &gt; reverse) and note how the envelope of the sound changes. How would you describe the sound you hear now?</a:t>
            </a:r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F3684-CC48-3640-B63F-7BD58C23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#2.11 Reverse Envelopes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B19F7-256E-1648-B606-4C6FBB317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393" y="2168186"/>
            <a:ext cx="3022399" cy="283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6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32190-C1E1-7349-82E7-03776684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LIBRARIES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A841D8-E1B1-5B49-B9B2-C80653697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15" y="3663993"/>
            <a:ext cx="4649473" cy="2438228"/>
          </a:xfrm>
          <a:prstGeom prst="rect">
            <a:avLst/>
          </a:prstGeom>
        </p:spPr>
      </p:pic>
      <p:pic>
        <p:nvPicPr>
          <p:cNvPr id="7" name="Picture 6" descr="A person standing in front of a sunset&#10;&#10;Description automatically generated">
            <a:extLst>
              <a:ext uri="{FF2B5EF4-FFF2-40B4-BE49-F238E27FC236}">
                <a16:creationId xmlns:a16="http://schemas.microsoft.com/office/drawing/2014/main" id="{30EE5C40-78AE-514B-914E-A94406F72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128" y="3663993"/>
            <a:ext cx="3949680" cy="2438227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778C9CC-BC0F-9746-BDDC-FD06480C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127" y="1385596"/>
            <a:ext cx="9085062" cy="20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67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251BC-D8CB-4FC8-A93D-6E3D8AC54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131" y="2108719"/>
            <a:ext cx="10314991" cy="492144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https://www.youtube.com/watch?time_continue=1&amp;v=4YDpuA90KEY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12100-8FDB-E645-A6B6-2C626752C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Wilhelm Scream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F6DD8C-4273-4549-8291-4938F44FE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862" y="3429000"/>
            <a:ext cx="3208275" cy="2150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DFA865-52AC-4A8E-9B1A-AE3BA0A9C1C2}"/>
              </a:ext>
            </a:extLst>
          </p:cNvPr>
          <p:cNvSpPr txBox="1"/>
          <p:nvPr/>
        </p:nvSpPr>
        <p:spPr>
          <a:xfrm>
            <a:off x="4491862" y="5617029"/>
            <a:ext cx="4372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2"/>
              </a:rPr>
              <a:t>https://www.youtube.com/watch?time_continue=1&amp;v=4YDpuA90KEY</a:t>
            </a:r>
            <a:r>
              <a:rPr lang="en-US" sz="1200" dirty="0"/>
              <a:t> </a:t>
            </a:r>
          </a:p>
          <a:p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130366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A00D-F9E1-4814-941B-D92734FA39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Read the article: </a:t>
            </a:r>
            <a:r>
              <a:rPr lang="en-US" dirty="0">
                <a:hlinkClick r:id="rId2"/>
              </a:rPr>
              <a:t>https://www.theguardian.com/tv-and-radio/shortcuts/2019/jan/04/where-theres-a-horse-theres-a-neigh-why-must-we-hear-animals-on-screen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Discussion: Is it important to have our own sounds? Why or why not? </a:t>
            </a:r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1FACF-F520-E748-92EA-CE1D578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library samples</a:t>
            </a:r>
          </a:p>
        </p:txBody>
      </p:sp>
      <p:pic>
        <p:nvPicPr>
          <p:cNvPr id="5" name="Content Placeholder 4" descr="A close up of a horse&#10;&#10;Description automatically generated">
            <a:extLst>
              <a:ext uri="{FF2B5EF4-FFF2-40B4-BE49-F238E27FC236}">
                <a16:creationId xmlns:a16="http://schemas.microsoft.com/office/drawing/2014/main" id="{0C118F71-687E-FE43-8DFE-1B92DE34EC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3608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43091-F4EC-BB4B-A290-0E24558334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Ambience</a:t>
            </a:r>
          </a:p>
          <a:p>
            <a:r>
              <a:rPr lang="en-US" dirty="0"/>
              <a:t>Spot/One-shots</a:t>
            </a:r>
          </a:p>
          <a:p>
            <a:r>
              <a:rPr lang="en-US" dirty="0"/>
              <a:t>Foley</a:t>
            </a:r>
          </a:p>
          <a:p>
            <a:r>
              <a:rPr lang="en-US" dirty="0"/>
              <a:t>Designed Sounds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6EC1CD-19FA-4500-9720-5B8A6744AF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did YOU categorize sounds?</a:t>
            </a:r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490E2-7406-1940-B625-CA453C55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CATEGORIES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BA56C-4DF6-CB46-9B43-C00150FA1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111" y="3342182"/>
            <a:ext cx="32385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27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F7B4-52E3-6E45-A978-C75880AD0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 </a:t>
            </a:r>
          </a:p>
        </p:txBody>
      </p:sp>
      <p:pic>
        <p:nvPicPr>
          <p:cNvPr id="10" name="Content Placeholder 9" descr="creative commons logo&#10;">
            <a:extLst>
              <a:ext uri="{FF2B5EF4-FFF2-40B4-BE49-F238E27FC236}">
                <a16:creationId xmlns:a16="http://schemas.microsoft.com/office/drawing/2014/main" id="{75CCE253-C2BF-1B4C-B574-4E4D282CC83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648700" y="519113"/>
            <a:ext cx="3543300" cy="101600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8E57776-2F73-7E4F-9134-F21272AD139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1833563"/>
            <a:ext cx="5181600" cy="1270000"/>
          </a:xfrm>
        </p:spPr>
      </p:pic>
      <p:pic>
        <p:nvPicPr>
          <p:cNvPr id="14" name="Picture 13" descr="A drawing of a person&#10;&#10;Description automatically generated">
            <a:extLst>
              <a:ext uri="{FF2B5EF4-FFF2-40B4-BE49-F238E27FC236}">
                <a16:creationId xmlns:a16="http://schemas.microsoft.com/office/drawing/2014/main" id="{87916A58-3492-0C48-A0C4-866DE0119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332" y="1859545"/>
            <a:ext cx="4841256" cy="14037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F9F86D-398E-7242-929E-01245317D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391" y="5153698"/>
            <a:ext cx="3382613" cy="14037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D78DE7-08B1-D14D-A667-C7EABEC0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332" y="3445132"/>
            <a:ext cx="4812672" cy="14614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32F0DD-9905-4743-B027-D73BE5B62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7413" y="3445132"/>
            <a:ext cx="5717750" cy="1461488"/>
          </a:xfrm>
          <a:prstGeom prst="rect">
            <a:avLst/>
          </a:prstGeom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DDBBA851-A0A8-4613-A7EC-0AFF1137C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413" y="1859544"/>
            <a:ext cx="5728734" cy="14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34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60EA-B69A-494B-8468-AF7A5952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YOUR USE OF SAMPLES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7E83D0-3408-364E-BB0F-AE6BFCEDD952}"/>
              </a:ext>
            </a:extLst>
          </p:cNvPr>
          <p:cNvGraphicFramePr>
            <a:graphicFrameLocks noGrp="1"/>
          </p:cNvGraphicFramePr>
          <p:nvPr/>
        </p:nvGraphicFramePr>
        <p:xfrm>
          <a:off x="996592" y="2208944"/>
          <a:ext cx="10357207" cy="20856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4073">
                  <a:extLst>
                    <a:ext uri="{9D8B030D-6E8A-4147-A177-3AD203B41FA5}">
                      <a16:colId xmlns:a16="http://schemas.microsoft.com/office/drawing/2014/main" val="4132866032"/>
                    </a:ext>
                  </a:extLst>
                </a:gridCol>
                <a:gridCol w="3925769">
                  <a:extLst>
                    <a:ext uri="{9D8B030D-6E8A-4147-A177-3AD203B41FA5}">
                      <a16:colId xmlns:a16="http://schemas.microsoft.com/office/drawing/2014/main" val="2676373124"/>
                    </a:ext>
                  </a:extLst>
                </a:gridCol>
                <a:gridCol w="3767365">
                  <a:extLst>
                    <a:ext uri="{9D8B030D-6E8A-4147-A177-3AD203B41FA5}">
                      <a16:colId xmlns:a16="http://schemas.microsoft.com/office/drawing/2014/main" val="2136154144"/>
                    </a:ext>
                  </a:extLst>
                </a:gridCol>
              </a:tblGrid>
              <a:tr h="6952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Filename</a:t>
                      </a:r>
                      <a:endParaRPr lang="en-C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Source</a:t>
                      </a:r>
                      <a:endParaRPr lang="en-C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License</a:t>
                      </a:r>
                      <a:endParaRPr lang="en-C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6417520"/>
                  </a:ext>
                </a:extLst>
              </a:tr>
              <a:tr h="6952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acceleration.wav</a:t>
                      </a:r>
                      <a:endParaRPr lang="en-C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https://freesound.org/s/179940/</a:t>
                      </a:r>
                      <a:endParaRPr lang="en-C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Attribution </a:t>
                      </a:r>
                      <a:endParaRPr lang="en-C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5664172"/>
                  </a:ext>
                </a:extLst>
              </a:tr>
              <a:tr h="6952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footsteps.wav</a:t>
                      </a:r>
                      <a:endParaRPr lang="en-C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https://freesound.org/s/460083/</a:t>
                      </a:r>
                      <a:endParaRPr lang="en-C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Attribution non-commercial</a:t>
                      </a:r>
                      <a:endParaRPr lang="en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2268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0148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41A8A-C7E0-AF4C-9FBF-97DE8F3361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Oof</a:t>
            </a:r>
            <a:endParaRPr lang="en-US" dirty="0"/>
          </a:p>
          <a:p>
            <a:r>
              <a:rPr lang="en-US" dirty="0"/>
              <a:t>Pop</a:t>
            </a:r>
          </a:p>
          <a:p>
            <a:r>
              <a:rPr lang="en-US" dirty="0"/>
              <a:t>Bang</a:t>
            </a:r>
          </a:p>
          <a:p>
            <a:r>
              <a:rPr lang="en-US" dirty="0"/>
              <a:t>Whoosh</a:t>
            </a:r>
          </a:p>
          <a:p>
            <a:r>
              <a:rPr lang="en-US" dirty="0"/>
              <a:t>Swish</a:t>
            </a:r>
          </a:p>
          <a:p>
            <a:r>
              <a:rPr lang="en-US" dirty="0"/>
              <a:t>Glug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EEF8D-215E-4043-B6B4-146AF880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# 2.17 Find a sound like…</a:t>
            </a:r>
          </a:p>
        </p:txBody>
      </p:sp>
    </p:spTree>
    <p:extLst>
      <p:ext uri="{BB962C8B-B14F-4D97-AF65-F5344CB8AC3E}">
        <p14:creationId xmlns:p14="http://schemas.microsoft.com/office/powerpoint/2010/main" val="156683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82240-CB99-4CB6-8020-14362B3FE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Higher wave: more power = more amplitude</a:t>
            </a:r>
          </a:p>
          <a:p>
            <a:r>
              <a:rPr lang="en-US" dirty="0"/>
              <a:t>Faster wave = more frequent = higher frequency</a:t>
            </a:r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EB8EA-1EA1-F742-92E3-CB3337D3F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Wave model</a:t>
            </a:r>
          </a:p>
        </p:txBody>
      </p:sp>
      <p:pic>
        <p:nvPicPr>
          <p:cNvPr id="6" name="Picture 5" descr="A picture containing wall, indoor, person, cabinet&#10;&#10;Description automatically generated">
            <a:extLst>
              <a:ext uri="{FF2B5EF4-FFF2-40B4-BE49-F238E27FC236}">
                <a16:creationId xmlns:a16="http://schemas.microsoft.com/office/drawing/2014/main" id="{E313B147-743D-2445-B2A6-B32962263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40" y="3240711"/>
            <a:ext cx="4986673" cy="279877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8C30959-F97E-4D76-BB07-370600A5A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988" y="3299012"/>
            <a:ext cx="4911812" cy="21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65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44023-816A-EA45-BDCC-07AD1CB42A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Find two sounds that appear to be opposites or contrast each other. You can do this with a partner, and one finds a sound and the other finds its opposite. What aspect(s) did you choose to oppose (amplitude? Frequency?)</a:t>
            </a:r>
            <a:endParaRPr lang="en-C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46EC2-F8B9-7C40-BFEE-A61F65233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#2.18 Opposites attract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A6C225-01F7-5E43-904D-C45AA66F7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203" y="2392484"/>
            <a:ext cx="3022399" cy="283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029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C5393-DCB9-B047-B8C7-C1B7FD64BA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Pulse Code Modulation (PCM)</a:t>
            </a:r>
          </a:p>
          <a:p>
            <a:r>
              <a:rPr lang="en-US" dirty="0"/>
              <a:t>Quantization</a:t>
            </a:r>
          </a:p>
          <a:p>
            <a:r>
              <a:rPr lang="en-US" b="1" dirty="0"/>
              <a:t>Sampling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E5456-8FDE-F440-94F9-4A5CF8DCA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SOUNDS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93A003-95E1-3349-9297-311F257AB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999" y="2284539"/>
            <a:ext cx="2773282" cy="30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6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8EDF0-0D80-40F3-B452-6BC1968369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131" y="1906918"/>
            <a:ext cx="10314991" cy="894553"/>
          </a:xfrm>
        </p:spPr>
        <p:txBody>
          <a:bodyPr/>
          <a:lstStyle/>
          <a:p>
            <a:r>
              <a:rPr lang="en-US" dirty="0">
                <a:latin typeface="Courier" pitchFamily="2" charset="0"/>
              </a:rPr>
              <a:t>Tracks &gt; Resample &gt; 8000 Hz</a:t>
            </a:r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57F73-D67C-1649-B03B-DC9C2113D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A351D-F00F-CC45-94A3-AF327F3058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16" y="3308720"/>
            <a:ext cx="6929063" cy="1208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1E5286-458B-8543-9A4E-79331DE5FA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16" y="4690005"/>
            <a:ext cx="6929063" cy="1208994"/>
          </a:xfrm>
          <a:prstGeom prst="rect">
            <a:avLst/>
          </a:prstGeom>
        </p:spPr>
      </p:pic>
      <p:pic>
        <p:nvPicPr>
          <p:cNvPr id="8" name="Picture 7" descr="screenshot&#10;">
            <a:extLst>
              <a:ext uri="{FF2B5EF4-FFF2-40B4-BE49-F238E27FC236}">
                <a16:creationId xmlns:a16="http://schemas.microsoft.com/office/drawing/2014/main" id="{CC6D9FD7-A47A-1242-BC50-4EE4B70AA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228" y="3308720"/>
            <a:ext cx="2188777" cy="1235332"/>
          </a:xfrm>
          <a:prstGeom prst="rect">
            <a:avLst/>
          </a:prstGeom>
        </p:spPr>
      </p:pic>
      <p:pic>
        <p:nvPicPr>
          <p:cNvPr id="10" name="Picture 9" descr="bottom right shows sample rate&#10;">
            <a:extLst>
              <a:ext uri="{FF2B5EF4-FFF2-40B4-BE49-F238E27FC236}">
                <a16:creationId xmlns:a16="http://schemas.microsoft.com/office/drawing/2014/main" id="{D81DD6A7-A1DC-4F4A-86BD-527302C86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5228" y="4690005"/>
            <a:ext cx="2374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85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CCEF5-BBE0-E346-8DD0-D71B20DD3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at 44.1 and 8 </a:t>
            </a:r>
            <a:r>
              <a:rPr lang="en-US" dirty="0" err="1"/>
              <a:t>KHz</a:t>
            </a:r>
            <a:endParaRPr lang="en-US" dirty="0"/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5E3B7829-8B7B-3B47-8BAA-0DA941D31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46" y="2359278"/>
            <a:ext cx="8089900" cy="1841500"/>
          </a:xfrm>
          <a:prstGeom prst="rect">
            <a:avLst/>
          </a:prstGeom>
        </p:spPr>
      </p:pic>
      <p:pic>
        <p:nvPicPr>
          <p:cNvPr id="11" name="Picture 10" descr="A picture containing antenna, object&#10;&#10;Description automatically generated">
            <a:extLst>
              <a:ext uri="{FF2B5EF4-FFF2-40B4-BE49-F238E27FC236}">
                <a16:creationId xmlns:a16="http://schemas.microsoft.com/office/drawing/2014/main" id="{736A4039-123D-5D40-BF3C-16CDAA1A9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2384678"/>
            <a:ext cx="7353300" cy="18669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B1EB0EEE-3A41-1A46-ADFD-32E7119A3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46" y="5028366"/>
            <a:ext cx="8636000" cy="1866900"/>
          </a:xfrm>
          <a:prstGeom prst="rect">
            <a:avLst/>
          </a:prstGeom>
        </p:spPr>
      </p:pic>
      <p:pic>
        <p:nvPicPr>
          <p:cNvPr id="18" name="Picture 17" descr="A picture containing object, antenna&#10;&#10;Description automatically generated">
            <a:extLst>
              <a:ext uri="{FF2B5EF4-FFF2-40B4-BE49-F238E27FC236}">
                <a16:creationId xmlns:a16="http://schemas.microsoft.com/office/drawing/2014/main" id="{4844A825-020C-EA4E-8F20-643F185A3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254" y="5009000"/>
            <a:ext cx="6273800" cy="1841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ED4D8C5-7B2A-0D49-9C3E-0306F0CA7F1C}"/>
                  </a:ext>
                </a:extLst>
              </p14:cNvPr>
              <p14:cNvContentPartPr/>
              <p14:nvPr/>
            </p14:nvContentPartPr>
            <p14:xfrm>
              <a:off x="8642843" y="4231228"/>
              <a:ext cx="307800" cy="11235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ED4D8C5-7B2A-0D49-9C3E-0306F0CA7F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25203" y="4213228"/>
                <a:ext cx="343440" cy="11592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82072-759C-4FA5-8118-48D75352CD9D}"/>
              </a:ext>
            </a:extLst>
          </p:cNvPr>
          <p:cNvSpPr/>
          <p:nvPr/>
        </p:nvSpPr>
        <p:spPr>
          <a:xfrm>
            <a:off x="403546" y="1623045"/>
            <a:ext cx="7297458" cy="6332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C64FA-A890-4D85-A462-2945454FF89E}"/>
              </a:ext>
            </a:extLst>
          </p:cNvPr>
          <p:cNvSpPr txBox="1"/>
          <p:nvPr/>
        </p:nvSpPr>
        <p:spPr>
          <a:xfrm flipH="1">
            <a:off x="597242" y="1730226"/>
            <a:ext cx="6451600" cy="477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urier" pitchFamily="2" charset="0"/>
              </a:rPr>
              <a:t>Generate &gt; Noise &gt; White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B45190-D8C1-48C7-8A05-B4E53643539E}"/>
              </a:ext>
            </a:extLst>
          </p:cNvPr>
          <p:cNvSpPr/>
          <p:nvPr/>
        </p:nvSpPr>
        <p:spPr>
          <a:xfrm>
            <a:off x="403546" y="4304292"/>
            <a:ext cx="7297458" cy="6332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15C77-A637-4C00-9C25-F94D23A02BA7}"/>
              </a:ext>
            </a:extLst>
          </p:cNvPr>
          <p:cNvSpPr txBox="1"/>
          <p:nvPr/>
        </p:nvSpPr>
        <p:spPr>
          <a:xfrm flipH="1">
            <a:off x="838199" y="4376051"/>
            <a:ext cx="6451600" cy="477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urier" pitchFamily="2" charset="0"/>
              </a:rPr>
              <a:t>Tracks &gt; Resample &gt; 8000 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533F6C9-4125-48C2-AF31-F957AFF7D161}"/>
                  </a:ext>
                </a:extLst>
              </p14:cNvPr>
              <p14:cNvContentPartPr/>
              <p14:nvPr/>
            </p14:nvContentPartPr>
            <p14:xfrm>
              <a:off x="2086707" y="4267588"/>
              <a:ext cx="319680" cy="1117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533F6C9-4125-48C2-AF31-F957AFF7D16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68707" y="4249588"/>
                <a:ext cx="355320" cy="115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6308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8F781-86EF-414D-B62C-33F4E2DE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73A70-6F12-D144-AA5E-F0BD40574B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063163" y="6005513"/>
            <a:ext cx="2128837" cy="582612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/>
              <a:t>wikipedia</a:t>
            </a:r>
            <a:endParaRPr lang="en-US" sz="1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4B44E8-5580-1F4E-AC7B-2A7D89D1FF80}"/>
                  </a:ext>
                </a:extLst>
              </p14:cNvPr>
              <p14:cNvContentPartPr/>
              <p14:nvPr/>
            </p14:nvContentPartPr>
            <p14:xfrm>
              <a:off x="4395203" y="104234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4B44E8-5580-1F4E-AC7B-2A7D89D1FF8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77203" y="1024708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00F1B82-8CFA-BD48-88A0-8CEC2658C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94" y="1318479"/>
            <a:ext cx="5137098" cy="3852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EBD917-DC28-E24A-A024-F1ACADF6A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937727"/>
            <a:ext cx="4660956" cy="205984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48C9C2-92F9-9B41-8B50-718D657AD56A}"/>
              </a:ext>
            </a:extLst>
          </p:cNvPr>
          <p:cNvSpPr txBox="1">
            <a:spLocks/>
          </p:cNvSpPr>
          <p:nvPr/>
        </p:nvSpPr>
        <p:spPr>
          <a:xfrm>
            <a:off x="838200" y="4239936"/>
            <a:ext cx="3884373" cy="58215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thehub.musiciansfriend.com</a:t>
            </a:r>
            <a:r>
              <a:rPr lang="en-US" dirty="0"/>
              <a:t>/tech-tips/sample-rate-and-bit-depth-an-introduction-to-sampling</a:t>
            </a:r>
          </a:p>
        </p:txBody>
      </p:sp>
    </p:spTree>
    <p:extLst>
      <p:ext uri="{BB962C8B-B14F-4D97-AF65-F5344CB8AC3E}">
        <p14:creationId xmlns:p14="http://schemas.microsoft.com/office/powerpoint/2010/main" val="3130071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62053-B6DB-417D-B938-7A8EFE1C74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/>
              <a:t>Why is the spectrum on the 8-bit version more grainy?</a:t>
            </a: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EE1D4-54F2-364C-8688-AB3BD8D2E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Depth: Spectral Analysis in Audition</a:t>
            </a:r>
          </a:p>
        </p:txBody>
      </p:sp>
      <p:pic>
        <p:nvPicPr>
          <p:cNvPr id="5" name="Picture 4" descr="24-bit original audio file&#10;">
            <a:extLst>
              <a:ext uri="{FF2B5EF4-FFF2-40B4-BE49-F238E27FC236}">
                <a16:creationId xmlns:a16="http://schemas.microsoft.com/office/drawing/2014/main" id="{467B563A-83FB-9346-AC4B-90274124C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16" y="3247924"/>
            <a:ext cx="8759367" cy="1514353"/>
          </a:xfrm>
          <a:prstGeom prst="rect">
            <a:avLst/>
          </a:prstGeom>
        </p:spPr>
      </p:pic>
      <p:pic>
        <p:nvPicPr>
          <p:cNvPr id="7" name="Picture 6" descr="8-bit downsampled file">
            <a:extLst>
              <a:ext uri="{FF2B5EF4-FFF2-40B4-BE49-F238E27FC236}">
                <a16:creationId xmlns:a16="http://schemas.microsoft.com/office/drawing/2014/main" id="{7DF3E901-760F-D746-8941-67915A47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215" y="4887638"/>
            <a:ext cx="8759368" cy="1553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982283-A706-074E-9CC9-22A3AD70E73B}"/>
              </a:ext>
            </a:extLst>
          </p:cNvPr>
          <p:cNvSpPr txBox="1"/>
          <p:nvPr/>
        </p:nvSpPr>
        <p:spPr>
          <a:xfrm>
            <a:off x="10810601" y="3814411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24-bit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DC5097-947E-6A41-819D-80B4586FE42D}"/>
              </a:ext>
            </a:extLst>
          </p:cNvPr>
          <p:cNvSpPr txBox="1"/>
          <p:nvPr/>
        </p:nvSpPr>
        <p:spPr>
          <a:xfrm>
            <a:off x="10869110" y="541951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8-bit</a:t>
            </a:r>
          </a:p>
        </p:txBody>
      </p:sp>
    </p:spTree>
    <p:extLst>
      <p:ext uri="{BB962C8B-B14F-4D97-AF65-F5344CB8AC3E}">
        <p14:creationId xmlns:p14="http://schemas.microsoft.com/office/powerpoint/2010/main" val="2703360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9094C1-6BEB-40DB-AB3C-548362D22810}"/>
              </a:ext>
            </a:extLst>
          </p:cNvPr>
          <p:cNvSpPr/>
          <p:nvPr/>
        </p:nvSpPr>
        <p:spPr>
          <a:xfrm>
            <a:off x="407773" y="1575487"/>
            <a:ext cx="11405285" cy="21191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73B5-A94E-E845-BF2F-DB85EDD2DD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Measured in Kilo-Bits per second (kbps)</a:t>
            </a:r>
          </a:p>
          <a:p>
            <a:r>
              <a:rPr lang="en-US" dirty="0"/>
              <a:t>Lossless = 1411 kbps</a:t>
            </a:r>
          </a:p>
          <a:p>
            <a:r>
              <a:rPr lang="en-US" dirty="0"/>
              <a:t>Spotify Streamed audio =  96 kbps (phones), 160 kbps (desktop)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E8CEAB-F79D-A945-8DC7-A33EBD45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Rate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5C77B8-0B0E-E24A-8FC1-497CB03DE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494679"/>
              </p:ext>
            </p:extLst>
          </p:nvPr>
        </p:nvGraphicFramePr>
        <p:xfrm>
          <a:off x="2382175" y="4039708"/>
          <a:ext cx="7423393" cy="1805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3935">
                  <a:extLst>
                    <a:ext uri="{9D8B030D-6E8A-4147-A177-3AD203B41FA5}">
                      <a16:colId xmlns:a16="http://schemas.microsoft.com/office/drawing/2014/main" val="1595873477"/>
                    </a:ext>
                  </a:extLst>
                </a:gridCol>
                <a:gridCol w="2474729">
                  <a:extLst>
                    <a:ext uri="{9D8B030D-6E8A-4147-A177-3AD203B41FA5}">
                      <a16:colId xmlns:a16="http://schemas.microsoft.com/office/drawing/2014/main" val="2746306624"/>
                    </a:ext>
                  </a:extLst>
                </a:gridCol>
                <a:gridCol w="2474729">
                  <a:extLst>
                    <a:ext uri="{9D8B030D-6E8A-4147-A177-3AD203B41FA5}">
                      <a16:colId xmlns:a16="http://schemas.microsoft.com/office/drawing/2014/main" val="2301455454"/>
                    </a:ext>
                  </a:extLst>
                </a:gridCol>
              </a:tblGrid>
              <a:tr h="4513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 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CD audio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DVD audio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6115011"/>
                  </a:ext>
                </a:extLst>
              </a:tr>
              <a:tr h="4513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Sample rate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44.1 KHz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192 KHz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7135642"/>
                  </a:ext>
                </a:extLst>
              </a:tr>
              <a:tr h="4513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Bit rate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c. 1.5 Mbps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5 Mbps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9890993"/>
                  </a:ext>
                </a:extLst>
              </a:tr>
              <a:tr h="4513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Bit depth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16-bit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24-bit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5571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9784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63F46-06CA-FA45-929A-1C5E6E44F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A/B/X Tests:</a:t>
            </a:r>
          </a:p>
          <a:p>
            <a:r>
              <a:rPr lang="en-US" dirty="0">
                <a:hlinkClick r:id="rId2"/>
              </a:rPr>
              <a:t>http://abx.digitalfeed.net/#numTrials/5/sample/0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http://www.mp3ornot.com/</a:t>
            </a:r>
            <a:r>
              <a:rPr lang="en-US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76679-2B1A-0B4E-B06B-E51912E7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hear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2688932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B83AA-1B01-8B47-A704-54E9EFCF4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LOSSLESS</a:t>
            </a:r>
          </a:p>
          <a:p>
            <a:r>
              <a:rPr lang="en-US" dirty="0"/>
              <a:t>No compression</a:t>
            </a:r>
          </a:p>
          <a:p>
            <a:r>
              <a:rPr lang="en-US" dirty="0"/>
              <a:t>E.g. .WAV,  .FLAC</a:t>
            </a:r>
          </a:p>
          <a:p>
            <a:r>
              <a:rPr lang="en-US" dirty="0"/>
              <a:t>4 minute song ~ 40 MB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7476E-EE9C-0449-AA73-03F7411B25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LOSSY</a:t>
            </a:r>
          </a:p>
          <a:p>
            <a:r>
              <a:rPr lang="en-US" dirty="0"/>
              <a:t>Varying compression amounts</a:t>
            </a:r>
          </a:p>
          <a:p>
            <a:r>
              <a:rPr lang="en-US" dirty="0"/>
              <a:t>E.g. MP3, M4A, OGG, AAC</a:t>
            </a:r>
          </a:p>
          <a:p>
            <a:r>
              <a:rPr lang="en-US"/>
              <a:t>4 minute song ~ 4MB+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60E36-AFA0-9D41-BF68-C5E7EF70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Lossless &amp; Lossy Formats</a:t>
            </a:r>
          </a:p>
        </p:txBody>
      </p:sp>
    </p:spTree>
    <p:extLst>
      <p:ext uri="{BB962C8B-B14F-4D97-AF65-F5344CB8AC3E}">
        <p14:creationId xmlns:p14="http://schemas.microsoft.com/office/powerpoint/2010/main" val="1250690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628BF-87CD-7641-8804-162EC66BE5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Generate &gt; Tone &gt; OK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9FF8B-0DBF-9049-AC7F-58AC1818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Wave in Audacity</a:t>
            </a:r>
          </a:p>
        </p:txBody>
      </p:sp>
      <p:pic>
        <p:nvPicPr>
          <p:cNvPr id="7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24F4391F-D50F-7042-9064-DC681D7330D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1979613"/>
            <a:ext cx="3830638" cy="23304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765F3E-1680-0E45-B71D-0E667EF02A2C}"/>
              </a:ext>
            </a:extLst>
          </p:cNvPr>
          <p:cNvSpPr txBox="1"/>
          <p:nvPr/>
        </p:nvSpPr>
        <p:spPr>
          <a:xfrm>
            <a:off x="3378359" y="5198036"/>
            <a:ext cx="1631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wave cycle</a:t>
            </a:r>
          </a:p>
        </p:txBody>
      </p:sp>
      <p:pic>
        <p:nvPicPr>
          <p:cNvPr id="5" name="Picture 4" descr="Sound wave Audacity&#10;">
            <a:extLst>
              <a:ext uri="{FF2B5EF4-FFF2-40B4-BE49-F238E27FC236}">
                <a16:creationId xmlns:a16="http://schemas.microsoft.com/office/drawing/2014/main" id="{A50FA885-D4E0-3646-9C51-4B672C2EB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319" y="3813412"/>
            <a:ext cx="8538009" cy="130049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3B63B6-77EF-6E43-9725-7FB349A9E7EE}"/>
              </a:ext>
            </a:extLst>
          </p:cNvPr>
          <p:cNvCxnSpPr>
            <a:cxnSpLocks/>
          </p:cNvCxnSpPr>
          <p:nvPr/>
        </p:nvCxnSpPr>
        <p:spPr>
          <a:xfrm flipV="1">
            <a:off x="3554166" y="4764631"/>
            <a:ext cx="0" cy="533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829ABB-3AE3-6D48-B907-B1DA61899B9F}"/>
              </a:ext>
            </a:extLst>
          </p:cNvPr>
          <p:cNvCxnSpPr>
            <a:cxnSpLocks/>
          </p:cNvCxnSpPr>
          <p:nvPr/>
        </p:nvCxnSpPr>
        <p:spPr>
          <a:xfrm flipV="1">
            <a:off x="4620966" y="4764631"/>
            <a:ext cx="0" cy="533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234AC40-34B4-DC46-A8A1-D0D2FD832022}"/>
              </a:ext>
            </a:extLst>
          </p:cNvPr>
          <p:cNvSpPr txBox="1"/>
          <p:nvPr/>
        </p:nvSpPr>
        <p:spPr>
          <a:xfrm>
            <a:off x="5692537" y="3695545"/>
            <a:ext cx="1244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compression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3DD1C-76DC-8A46-8CF7-1CB07F1D40C0}"/>
              </a:ext>
            </a:extLst>
          </p:cNvPr>
          <p:cNvSpPr txBox="1"/>
          <p:nvPr/>
        </p:nvSpPr>
        <p:spPr>
          <a:xfrm>
            <a:off x="6358178" y="4933996"/>
            <a:ext cx="1095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rarefaction</a:t>
            </a:r>
          </a:p>
        </p:txBody>
      </p:sp>
      <p:pic>
        <p:nvPicPr>
          <p:cNvPr id="11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062FDA8C-CC7D-4CFF-963C-A067474B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741" y="1690688"/>
            <a:ext cx="3335980" cy="13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61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717EF-E61A-0B4F-B0D1-5C78EDA06F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Cycles per second = Hertz (Hz)</a:t>
            </a:r>
          </a:p>
          <a:p>
            <a:r>
              <a:rPr lang="en-US" dirty="0"/>
              <a:t>1000 Hz = 1 </a:t>
            </a:r>
            <a:r>
              <a:rPr lang="en-US" dirty="0" err="1"/>
              <a:t>KHz</a:t>
            </a:r>
            <a:endParaRPr lang="en-US" dirty="0"/>
          </a:p>
          <a:p>
            <a:r>
              <a:rPr lang="en-US" dirty="0"/>
              <a:t>1 million Hz = 1 MHz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C8C6B-5EC5-3F4E-8AEA-C0158C53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</a:t>
            </a:r>
          </a:p>
        </p:txBody>
      </p:sp>
      <p:pic>
        <p:nvPicPr>
          <p:cNvPr id="6" name="Picture 5" descr="440 Hz and 880 Hz">
            <a:extLst>
              <a:ext uri="{FF2B5EF4-FFF2-40B4-BE49-F238E27FC236}">
                <a16:creationId xmlns:a16="http://schemas.microsoft.com/office/drawing/2014/main" id="{22D7A2F7-FFAC-9247-9B5F-8B0F09001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235" y="3211457"/>
            <a:ext cx="6667565" cy="2167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4FB1F6-E1E9-AF4B-9C02-25E93CFC50C8}"/>
              </a:ext>
            </a:extLst>
          </p:cNvPr>
          <p:cNvSpPr txBox="1"/>
          <p:nvPr/>
        </p:nvSpPr>
        <p:spPr>
          <a:xfrm>
            <a:off x="5573027" y="5379347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440 Hz and 880 Hz</a:t>
            </a:r>
          </a:p>
        </p:txBody>
      </p:sp>
    </p:spTree>
    <p:extLst>
      <p:ext uri="{BB962C8B-B14F-4D97-AF65-F5344CB8AC3E}">
        <p14:creationId xmlns:p14="http://schemas.microsoft.com/office/powerpoint/2010/main" val="110403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8B6C3-7E62-3640-869D-50D9091DA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Human hearing: 20 Hz to 20 </a:t>
            </a:r>
            <a:r>
              <a:rPr lang="en-US" dirty="0" err="1"/>
              <a:t>KHz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Most in </a:t>
            </a:r>
            <a:r>
              <a:rPr lang="en-US" b="1" u="sng" dirty="0" err="1"/>
              <a:t>mids</a:t>
            </a:r>
            <a:endParaRPr lang="en-US" b="1" u="sn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3B5090-2C04-1443-97A0-3C31A7E09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Refresher: Human Hearing and Frequency</a:t>
            </a:r>
          </a:p>
        </p:txBody>
      </p:sp>
      <p:pic>
        <p:nvPicPr>
          <p:cNvPr id="5" name="Picture 4" descr="A picture containing object&#10;&#10;Description automatically generated">
            <a:extLst>
              <a:ext uri="{FF2B5EF4-FFF2-40B4-BE49-F238E27FC236}">
                <a16:creationId xmlns:a16="http://schemas.microsoft.com/office/drawing/2014/main" id="{0097F12A-E9C9-EA43-88A9-90652989D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497" y="1658034"/>
            <a:ext cx="5327037" cy="428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21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8EA31-F91F-AF4E-B997-006EA89D5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Musical Instrument Frequencies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5291681-7874-FB46-A0DB-3512642CE18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944303"/>
          <a:ext cx="10515600" cy="3379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32334">
                  <a:extLst>
                    <a:ext uri="{9D8B030D-6E8A-4147-A177-3AD203B41FA5}">
                      <a16:colId xmlns:a16="http://schemas.microsoft.com/office/drawing/2014/main" val="1479998713"/>
                    </a:ext>
                  </a:extLst>
                </a:gridCol>
                <a:gridCol w="6083266">
                  <a:extLst>
                    <a:ext uri="{9D8B030D-6E8A-4147-A177-3AD203B41FA5}">
                      <a16:colId xmlns:a16="http://schemas.microsoft.com/office/drawing/2014/main" val="2766903520"/>
                    </a:ext>
                  </a:extLst>
                </a:gridCol>
              </a:tblGrid>
              <a:tr h="4174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Instrument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Frequency Range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2707109"/>
                  </a:ext>
                </a:extLst>
              </a:tr>
              <a:tr h="4174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500" dirty="0">
                          <a:effectLst/>
                        </a:rPr>
                        <a:t>Piano</a:t>
                      </a:r>
                      <a:endParaRPr lang="en-C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C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</a:rPr>
                        <a:t>28 Hz to 4186 Hz</a:t>
                      </a:r>
                      <a:endParaRPr lang="en-C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6602138"/>
                  </a:ext>
                </a:extLst>
              </a:tr>
              <a:tr h="4174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</a:rPr>
                        <a:t>Trombone</a:t>
                      </a:r>
                      <a:endParaRPr lang="en-C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</a:rPr>
                        <a:t>82 Hz to 493 Hz</a:t>
                      </a:r>
                      <a:endParaRPr lang="en-C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5702859"/>
                  </a:ext>
                </a:extLst>
              </a:tr>
              <a:tr h="4174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500">
                          <a:effectLst/>
                        </a:rPr>
                        <a:t>Kick Drum </a:t>
                      </a:r>
                      <a:endParaRPr lang="en-C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</a:rPr>
                        <a:t>60 Hz – 150 Hz</a:t>
                      </a:r>
                      <a:endParaRPr lang="en-C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7913773"/>
                  </a:ext>
                </a:extLst>
              </a:tr>
              <a:tr h="4174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500">
                          <a:effectLst/>
                        </a:rPr>
                        <a:t>Snare drum </a:t>
                      </a:r>
                      <a:endParaRPr lang="en-C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</a:rPr>
                        <a:t>100 Hz- 6 </a:t>
                      </a:r>
                      <a:r>
                        <a:rPr lang="en-CA" sz="1500" dirty="0" err="1">
                          <a:effectLst/>
                        </a:rPr>
                        <a:t>KHz</a:t>
                      </a:r>
                      <a:endParaRPr lang="en-C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4834942"/>
                  </a:ext>
                </a:extLst>
              </a:tr>
              <a:tr h="4174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500">
                          <a:effectLst/>
                        </a:rPr>
                        <a:t>Soprano singer</a:t>
                      </a:r>
                      <a:endParaRPr lang="en-C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</a:rPr>
                        <a:t>262 Hz to 1050 Hz</a:t>
                      </a:r>
                      <a:endParaRPr lang="en-C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0554413"/>
                  </a:ext>
                </a:extLst>
              </a:tr>
              <a:tr h="4174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500">
                          <a:effectLst/>
                        </a:rPr>
                        <a:t>Tenor singer </a:t>
                      </a:r>
                      <a:endParaRPr lang="en-C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</a:rPr>
                        <a:t>240 Hz to 525 Hz</a:t>
                      </a:r>
                      <a:endParaRPr lang="en-C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8087664"/>
                  </a:ext>
                </a:extLst>
              </a:tr>
              <a:tr h="4174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500">
                          <a:effectLst/>
                        </a:rPr>
                        <a:t>Bass Singer </a:t>
                      </a:r>
                      <a:endParaRPr lang="en-CA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</a:rPr>
                        <a:t>87 Hz to 330 Hz</a:t>
                      </a:r>
                      <a:endParaRPr lang="en-CA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7550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375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A9DB8E-F195-624B-B5B6-CBD553768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12118665" cy="6362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27380C-976E-3B41-881A-A1B2B11210BD}"/>
              </a:ext>
            </a:extLst>
          </p:cNvPr>
          <p:cNvSpPr txBox="1"/>
          <p:nvPr/>
        </p:nvSpPr>
        <p:spPr>
          <a:xfrm>
            <a:off x="3638349" y="6362299"/>
            <a:ext cx="787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http://</a:t>
            </a:r>
            <a:r>
              <a:rPr lang="en-US" dirty="0" err="1">
                <a:solidFill>
                  <a:schemeClr val="accent5"/>
                </a:solidFill>
              </a:rPr>
              <a:t>homerecordingweekly.blogspot.com</a:t>
            </a:r>
            <a:r>
              <a:rPr lang="en-US" dirty="0">
                <a:solidFill>
                  <a:schemeClr val="accent5"/>
                </a:solidFill>
              </a:rPr>
              <a:t>/2010/09/</a:t>
            </a:r>
            <a:r>
              <a:rPr lang="en-US" dirty="0" err="1">
                <a:solidFill>
                  <a:schemeClr val="accent5"/>
                </a:solidFill>
              </a:rPr>
              <a:t>eq</a:t>
            </a:r>
            <a:r>
              <a:rPr lang="en-US" dirty="0">
                <a:solidFill>
                  <a:schemeClr val="accent5"/>
                </a:solidFill>
              </a:rPr>
              <a:t>-for-mixing-</a:t>
            </a:r>
            <a:r>
              <a:rPr lang="en-US" dirty="0" err="1">
                <a:solidFill>
                  <a:schemeClr val="accent5"/>
                </a:solidFill>
              </a:rPr>
              <a:t>purposes.html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57509"/>
      </p:ext>
    </p:extLst>
  </p:cSld>
  <p:clrMapOvr>
    <a:masterClrMapping/>
  </p:clrMapOvr>
</p:sld>
</file>

<file path=ppt/theme/theme1.xml><?xml version="1.0" encoding="utf-8"?>
<a:theme xmlns:a="http://schemas.openxmlformats.org/drawingml/2006/main" name="StudyingSound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udyingSoundTheme" id="{E2872B2A-48B5-439D-ADBA-2592EFC8D762}" vid="{26F991C1-D044-4ADC-BD06-653DC37C89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StudyingSoundTheme</Template>
  <TotalTime>108</TotalTime>
  <Words>1074</Words>
  <Application>Microsoft Office PowerPoint</Application>
  <PresentationFormat>Widescreen</PresentationFormat>
  <Paragraphs>212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Courier</vt:lpstr>
      <vt:lpstr>Times New Roman</vt:lpstr>
      <vt:lpstr>StudyingSoundTheme</vt:lpstr>
      <vt:lpstr>Chapter two</vt:lpstr>
      <vt:lpstr>Outline</vt:lpstr>
      <vt:lpstr>Longitudinal Waves</vt:lpstr>
      <vt:lpstr>Transverse Wave model</vt:lpstr>
      <vt:lpstr>Sound Wave in Audacity</vt:lpstr>
      <vt:lpstr>Frequency</vt:lpstr>
      <vt:lpstr>Refresher: Human Hearing and Frequency</vt:lpstr>
      <vt:lpstr>Musical Instrument Frequencies</vt:lpstr>
      <vt:lpstr>PowerPoint Presentation</vt:lpstr>
      <vt:lpstr>Spectral Analysis</vt:lpstr>
      <vt:lpstr>Spectrogram view</vt:lpstr>
      <vt:lpstr>Siren in Audacity and RX</vt:lpstr>
      <vt:lpstr>Plot Spectrum: 2 tones</vt:lpstr>
      <vt:lpstr>Mixing Frequencies</vt:lpstr>
      <vt:lpstr>Consonance and Dissonance</vt:lpstr>
      <vt:lpstr>Diabolus in Musica</vt:lpstr>
      <vt:lpstr>Amplitude</vt:lpstr>
      <vt:lpstr>Amplitude And Hearing Refresher</vt:lpstr>
      <vt:lpstr>Digital Decibels…. dBFS</vt:lpstr>
      <vt:lpstr>CLIPPING</vt:lpstr>
      <vt:lpstr>TIMBRE: HARMONICS</vt:lpstr>
      <vt:lpstr>Harmonics </vt:lpstr>
      <vt:lpstr>Phantom Frequencies</vt:lpstr>
      <vt:lpstr>Combination Tones</vt:lpstr>
      <vt:lpstr>WAVE INTERFERENCE: Constructive</vt:lpstr>
      <vt:lpstr>WAVE INTERFERENCE: Destructive</vt:lpstr>
      <vt:lpstr>Binaural Beats</vt:lpstr>
      <vt:lpstr>Envelopes</vt:lpstr>
      <vt:lpstr>Sound Envelope: Slide Whistle</vt:lpstr>
      <vt:lpstr>Sound Envelope: Ocarina</vt:lpstr>
      <vt:lpstr>Sound Envelope: Tibetan Bowl</vt:lpstr>
      <vt:lpstr>Exercise #2.11 Reverse Envelopes</vt:lpstr>
      <vt:lpstr>SOUND LIBRARIES</vt:lpstr>
      <vt:lpstr>The Wilhelm Scream</vt:lpstr>
      <vt:lpstr>Sound library samples</vt:lpstr>
      <vt:lpstr>SOUND CATEGORIES</vt:lpstr>
      <vt:lpstr>COPYRIGHT </vt:lpstr>
      <vt:lpstr>TRACKING YOUR USE OF SAMPLES</vt:lpstr>
      <vt:lpstr>Exercise # 2.17 Find a sound like…</vt:lpstr>
      <vt:lpstr>Exercise #2.18 Opposites attract</vt:lpstr>
      <vt:lpstr>DIGITAL SOUNDS</vt:lpstr>
      <vt:lpstr>Sample Rate</vt:lpstr>
      <vt:lpstr>Noise at 44.1 and 8 KHz</vt:lpstr>
      <vt:lpstr>Bit Depth</vt:lpstr>
      <vt:lpstr>Bit Depth: Spectral Analysis in Audition</vt:lpstr>
      <vt:lpstr>Bit Rate</vt:lpstr>
      <vt:lpstr>Can you hear the difference?</vt:lpstr>
      <vt:lpstr>Lossless &amp; Lossy Formats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Two</dc:title>
  <dc:creator>Karen</dc:creator>
  <cp:lastModifiedBy>Research Assitant Charlotte</cp:lastModifiedBy>
  <cp:revision>11</cp:revision>
  <dcterms:created xsi:type="dcterms:W3CDTF">2019-07-29T13:53:34Z</dcterms:created>
  <dcterms:modified xsi:type="dcterms:W3CDTF">2019-08-06T19:07:52Z</dcterms:modified>
</cp:coreProperties>
</file>